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 id="2147483780" r:id="rId5"/>
    <p:sldMasterId id="2147483792" r:id="rId6"/>
    <p:sldMasterId id="2147483796" r:id="rId7"/>
    <p:sldMasterId id="2147483799" r:id="rId8"/>
    <p:sldMasterId id="2147483815" r:id="rId9"/>
    <p:sldMasterId id="2147483824" r:id="rId10"/>
    <p:sldMasterId id="2147483847" r:id="rId11"/>
  </p:sldMasterIdLst>
  <p:notesMasterIdLst>
    <p:notesMasterId r:id="rId19"/>
  </p:notesMasterIdLst>
  <p:handoutMasterIdLst>
    <p:handoutMasterId r:id="rId20"/>
  </p:handoutMasterIdLst>
  <p:sldIdLst>
    <p:sldId id="257" r:id="rId12"/>
    <p:sldId id="1264" r:id="rId13"/>
    <p:sldId id="1267" r:id="rId14"/>
    <p:sldId id="1270" r:id="rId15"/>
    <p:sldId id="1272" r:id="rId16"/>
    <p:sldId id="1273" r:id="rId17"/>
    <p:sldId id="1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236"/>
    <a:srgbClr val="6FAD46"/>
    <a:srgbClr val="375722"/>
    <a:srgbClr val="0070C0"/>
    <a:srgbClr val="01316C"/>
    <a:srgbClr val="E46C0A"/>
    <a:srgbClr val="70173B"/>
    <a:srgbClr val="619999"/>
    <a:srgbClr val="A8871B"/>
    <a:srgbClr val="A0B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005A14-2CF8-D4FA-A898-FB1915532D07}" v="235" dt="2022-11-02T09:29:43.623"/>
    <p1510:client id="{5A6C834B-AF84-832B-8322-8BF94500C12C}" v="22" dt="2022-11-02T13:28:47.133"/>
    <p1510:client id="{867E225C-D1DF-22B0-26F3-089D62F61AAB}" v="4" dt="2022-11-01T17:17:12.605"/>
    <p1510:client id="{BAEEFA5A-F5A8-8B44-AE0B-783857790C44}" v="1" dt="2022-11-02T13:21:06.453"/>
    <p1510:client id="{CAC425C1-968E-049D-ADD2-ED19FC9142F0}" v="19" dt="2022-11-02T13:20:16.05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80"/>
    <p:restoredTop sz="80884"/>
  </p:normalViewPr>
  <p:slideViewPr>
    <p:cSldViewPr snapToGrid="0">
      <p:cViewPr varScale="1">
        <p:scale>
          <a:sx n="98" d="100"/>
          <a:sy n="98" d="100"/>
        </p:scale>
        <p:origin x="1984" y="184"/>
      </p:cViewPr>
      <p:guideLst>
        <p:guide orient="horz" pos="2160"/>
        <p:guide pos="2880"/>
      </p:guideLst>
    </p:cSldViewPr>
  </p:slideViewPr>
  <p:outlineViewPr>
    <p:cViewPr>
      <p:scale>
        <a:sx n="33" d="100"/>
        <a:sy n="33" d="100"/>
      </p:scale>
      <p:origin x="0" y="-11856"/>
    </p:cViewPr>
  </p:outlineViewPr>
  <p:notesTextViewPr>
    <p:cViewPr>
      <p:scale>
        <a:sx n="1" d="1"/>
        <a:sy n="1" d="1"/>
      </p:scale>
      <p:origin x="0" y="0"/>
    </p:cViewPr>
  </p:notesTextViewPr>
  <p:notesViewPr>
    <p:cSldViewPr snapToGrid="0">
      <p:cViewPr>
        <p:scale>
          <a:sx n="1" d="2"/>
          <a:sy n="1" d="2"/>
        </p:scale>
        <p:origin x="4200" y="9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pp, Stephanie S (sss5sc)" userId="S::sss5sc@virginia.edu::32ad11e2-6e98-46b4-87f4-a31b3ad2ebba" providerId="AD" clId="Web-{24005A14-2CF8-D4FA-A898-FB1915532D07}"/>
    <pc:docChg chg="modSld">
      <pc:chgData name="Shipp, Stephanie S (sss5sc)" userId="S::sss5sc@virginia.edu::32ad11e2-6e98-46b4-87f4-a31b3ad2ebba" providerId="AD" clId="Web-{24005A14-2CF8-D4FA-A898-FB1915532D07}" dt="2022-11-02T09:29:41.764" v="140" actId="20577"/>
      <pc:docMkLst>
        <pc:docMk/>
      </pc:docMkLst>
      <pc:sldChg chg="modSp">
        <pc:chgData name="Shipp, Stephanie S (sss5sc)" userId="S::sss5sc@virginia.edu::32ad11e2-6e98-46b4-87f4-a31b3ad2ebba" providerId="AD" clId="Web-{24005A14-2CF8-D4FA-A898-FB1915532D07}" dt="2022-11-02T09:26:27.694" v="90" actId="20577"/>
        <pc:sldMkLst>
          <pc:docMk/>
          <pc:sldMk cId="2122679352" sldId="257"/>
        </pc:sldMkLst>
        <pc:spChg chg="mod">
          <ac:chgData name="Shipp, Stephanie S (sss5sc)" userId="S::sss5sc@virginia.edu::32ad11e2-6e98-46b4-87f4-a31b3ad2ebba" providerId="AD" clId="Web-{24005A14-2CF8-D4FA-A898-FB1915532D07}" dt="2022-11-02T09:26:27.694" v="90" actId="20577"/>
          <ac:spMkLst>
            <pc:docMk/>
            <pc:sldMk cId="2122679352" sldId="257"/>
            <ac:spMk id="11" creationId="{EE80F03A-3FB2-664E-8FC0-86A1AC15C135}"/>
          </ac:spMkLst>
        </pc:spChg>
      </pc:sldChg>
      <pc:sldChg chg="modSp">
        <pc:chgData name="Shipp, Stephanie S (sss5sc)" userId="S::sss5sc@virginia.edu::32ad11e2-6e98-46b4-87f4-a31b3ad2ebba" providerId="AD" clId="Web-{24005A14-2CF8-D4FA-A898-FB1915532D07}" dt="2022-11-02T09:29:41.764" v="140" actId="20577"/>
        <pc:sldMkLst>
          <pc:docMk/>
          <pc:sldMk cId="1764631186" sldId="1264"/>
        </pc:sldMkLst>
        <pc:spChg chg="mod">
          <ac:chgData name="Shipp, Stephanie S (sss5sc)" userId="S::sss5sc@virginia.edu::32ad11e2-6e98-46b4-87f4-a31b3ad2ebba" providerId="AD" clId="Web-{24005A14-2CF8-D4FA-A898-FB1915532D07}" dt="2022-11-02T09:29:41.764" v="140" actId="20577"/>
          <ac:spMkLst>
            <pc:docMk/>
            <pc:sldMk cId="1764631186" sldId="1264"/>
            <ac:spMk id="2" creationId="{A77CF1A0-A89B-3A49-8943-EA9CE0BCD865}"/>
          </ac:spMkLst>
        </pc:spChg>
        <pc:spChg chg="mod">
          <ac:chgData name="Shipp, Stephanie S (sss5sc)" userId="S::sss5sc@virginia.edu::32ad11e2-6e98-46b4-87f4-a31b3ad2ebba" providerId="AD" clId="Web-{24005A14-2CF8-D4FA-A898-FB1915532D07}" dt="2022-11-02T09:18:57.850" v="1" actId="20577"/>
          <ac:spMkLst>
            <pc:docMk/>
            <pc:sldMk cId="1764631186" sldId="1264"/>
            <ac:spMk id="44" creationId="{8307B81D-BC0A-3E48-BD9F-3C8E28834448}"/>
          </ac:spMkLst>
        </pc:spChg>
      </pc:sldChg>
      <pc:sldChg chg="modSp">
        <pc:chgData name="Shipp, Stephanie S (sss5sc)" userId="S::sss5sc@virginia.edu::32ad11e2-6e98-46b4-87f4-a31b3ad2ebba" providerId="AD" clId="Web-{24005A14-2CF8-D4FA-A898-FB1915532D07}" dt="2022-11-02T09:28:57.825" v="119" actId="20577"/>
        <pc:sldMkLst>
          <pc:docMk/>
          <pc:sldMk cId="10587103" sldId="1266"/>
        </pc:sldMkLst>
        <pc:spChg chg="mod">
          <ac:chgData name="Shipp, Stephanie S (sss5sc)" userId="S::sss5sc@virginia.edu::32ad11e2-6e98-46b4-87f4-a31b3ad2ebba" providerId="AD" clId="Web-{24005A14-2CF8-D4FA-A898-FB1915532D07}" dt="2022-11-02T09:28:57.825" v="119" actId="20577"/>
          <ac:spMkLst>
            <pc:docMk/>
            <pc:sldMk cId="10587103" sldId="1266"/>
            <ac:spMk id="2" creationId="{A77CF1A0-A89B-3A49-8943-EA9CE0BCD865}"/>
          </ac:spMkLst>
        </pc:spChg>
        <pc:spChg chg="mod">
          <ac:chgData name="Shipp, Stephanie S (sss5sc)" userId="S::sss5sc@virginia.edu::32ad11e2-6e98-46b4-87f4-a31b3ad2ebba" providerId="AD" clId="Web-{24005A14-2CF8-D4FA-A898-FB1915532D07}" dt="2022-11-02T09:22:52.718" v="27" actId="20577"/>
          <ac:spMkLst>
            <pc:docMk/>
            <pc:sldMk cId="10587103" sldId="1266"/>
            <ac:spMk id="8" creationId="{B5D8FFE9-C34D-954B-9CAD-6A2ACAD5E326}"/>
          </ac:spMkLst>
        </pc:spChg>
      </pc:sldChg>
      <pc:sldChg chg="modSp">
        <pc:chgData name="Shipp, Stephanie S (sss5sc)" userId="S::sss5sc@virginia.edu::32ad11e2-6e98-46b4-87f4-a31b3ad2ebba" providerId="AD" clId="Web-{24005A14-2CF8-D4FA-A898-FB1915532D07}" dt="2022-11-02T09:29:09.606" v="129" actId="20577"/>
        <pc:sldMkLst>
          <pc:docMk/>
          <pc:sldMk cId="3317370913" sldId="1267"/>
        </pc:sldMkLst>
        <pc:spChg chg="mod">
          <ac:chgData name="Shipp, Stephanie S (sss5sc)" userId="S::sss5sc@virginia.edu::32ad11e2-6e98-46b4-87f4-a31b3ad2ebba" providerId="AD" clId="Web-{24005A14-2CF8-D4FA-A898-FB1915532D07}" dt="2022-11-02T09:29:09.606" v="129" actId="20577"/>
          <ac:spMkLst>
            <pc:docMk/>
            <pc:sldMk cId="3317370913" sldId="1267"/>
            <ac:spMk id="2" creationId="{A77CF1A0-A89B-3A49-8943-EA9CE0BCD865}"/>
          </ac:spMkLst>
        </pc:spChg>
        <pc:picChg chg="mod">
          <ac:chgData name="Shipp, Stephanie S (sss5sc)" userId="S::sss5sc@virginia.edu::32ad11e2-6e98-46b4-87f4-a31b3ad2ebba" providerId="AD" clId="Web-{24005A14-2CF8-D4FA-A898-FB1915532D07}" dt="2022-11-02T09:19:09.256" v="2" actId="1076"/>
          <ac:picMkLst>
            <pc:docMk/>
            <pc:sldMk cId="3317370913" sldId="1267"/>
            <ac:picMk id="4" creationId="{84543800-63B5-9644-B9A9-CE9DD4E315AD}"/>
          </ac:picMkLst>
        </pc:picChg>
      </pc:sldChg>
      <pc:sldChg chg="modSp">
        <pc:chgData name="Shipp, Stephanie S (sss5sc)" userId="S::sss5sc@virginia.edu::32ad11e2-6e98-46b4-87f4-a31b3ad2ebba" providerId="AD" clId="Web-{24005A14-2CF8-D4FA-A898-FB1915532D07}" dt="2022-11-02T09:27:50.556" v="103" actId="20577"/>
        <pc:sldMkLst>
          <pc:docMk/>
          <pc:sldMk cId="1662226522" sldId="1270"/>
        </pc:sldMkLst>
        <pc:spChg chg="mod">
          <ac:chgData name="Shipp, Stephanie S (sss5sc)" userId="S::sss5sc@virginia.edu::32ad11e2-6e98-46b4-87f4-a31b3ad2ebba" providerId="AD" clId="Web-{24005A14-2CF8-D4FA-A898-FB1915532D07}" dt="2022-11-02T09:27:50.556" v="103" actId="20577"/>
          <ac:spMkLst>
            <pc:docMk/>
            <pc:sldMk cId="1662226522" sldId="1270"/>
            <ac:spMk id="2" creationId="{A77CF1A0-A89B-3A49-8943-EA9CE0BCD865}"/>
          </ac:spMkLst>
        </pc:spChg>
        <pc:spChg chg="mod">
          <ac:chgData name="Shipp, Stephanie S (sss5sc)" userId="S::sss5sc@virginia.edu::32ad11e2-6e98-46b4-87f4-a31b3ad2ebba" providerId="AD" clId="Web-{24005A14-2CF8-D4FA-A898-FB1915532D07}" dt="2022-11-02T09:24:49.831" v="60" actId="1076"/>
          <ac:spMkLst>
            <pc:docMk/>
            <pc:sldMk cId="1662226522" sldId="1270"/>
            <ac:spMk id="11" creationId="{F79D0AF2-313A-184F-911E-FFE04DA05E0B}"/>
          </ac:spMkLst>
        </pc:spChg>
        <pc:picChg chg="mod">
          <ac:chgData name="Shipp, Stephanie S (sss5sc)" userId="S::sss5sc@virginia.edu::32ad11e2-6e98-46b4-87f4-a31b3ad2ebba" providerId="AD" clId="Web-{24005A14-2CF8-D4FA-A898-FB1915532D07}" dt="2022-11-02T09:24:55.363" v="61" actId="14100"/>
          <ac:picMkLst>
            <pc:docMk/>
            <pc:sldMk cId="1662226522" sldId="1270"/>
            <ac:picMk id="8" creationId="{93FA7523-C85D-C04E-BCFB-8D95A8E2B236}"/>
          </ac:picMkLst>
        </pc:picChg>
      </pc:sldChg>
      <pc:sldChg chg="modSp">
        <pc:chgData name="Shipp, Stephanie S (sss5sc)" userId="S::sss5sc@virginia.edu::32ad11e2-6e98-46b4-87f4-a31b3ad2ebba" providerId="AD" clId="Web-{24005A14-2CF8-D4FA-A898-FB1915532D07}" dt="2022-11-02T09:26:03.646" v="72" actId="20577"/>
        <pc:sldMkLst>
          <pc:docMk/>
          <pc:sldMk cId="889425658" sldId="1272"/>
        </pc:sldMkLst>
        <pc:spChg chg="mod">
          <ac:chgData name="Shipp, Stephanie S (sss5sc)" userId="S::sss5sc@virginia.edu::32ad11e2-6e98-46b4-87f4-a31b3ad2ebba" providerId="AD" clId="Web-{24005A14-2CF8-D4FA-A898-FB1915532D07}" dt="2022-11-02T09:26:03.646" v="72" actId="20577"/>
          <ac:spMkLst>
            <pc:docMk/>
            <pc:sldMk cId="889425658" sldId="1272"/>
            <ac:spMk id="2" creationId="{A77CF1A0-A89B-3A49-8943-EA9CE0BCD865}"/>
          </ac:spMkLst>
        </pc:spChg>
        <pc:spChg chg="mod">
          <ac:chgData name="Shipp, Stephanie S (sss5sc)" userId="S::sss5sc@virginia.edu::32ad11e2-6e98-46b4-87f4-a31b3ad2ebba" providerId="AD" clId="Web-{24005A14-2CF8-D4FA-A898-FB1915532D07}" dt="2022-11-02T09:23:39.829" v="32" actId="1076"/>
          <ac:spMkLst>
            <pc:docMk/>
            <pc:sldMk cId="889425658" sldId="1272"/>
            <ac:spMk id="15" creationId="{360F693A-5CB1-4140-98AB-6C21836D3D99}"/>
          </ac:spMkLst>
        </pc:spChg>
      </pc:sldChg>
      <pc:sldChg chg="modSp">
        <pc:chgData name="Shipp, Stephanie S (sss5sc)" userId="S::sss5sc@virginia.edu::32ad11e2-6e98-46b4-87f4-a31b3ad2ebba" providerId="AD" clId="Web-{24005A14-2CF8-D4FA-A898-FB1915532D07}" dt="2022-11-02T09:28:04.166" v="108" actId="20577"/>
        <pc:sldMkLst>
          <pc:docMk/>
          <pc:sldMk cId="4128365342" sldId="1273"/>
        </pc:sldMkLst>
        <pc:spChg chg="mod">
          <ac:chgData name="Shipp, Stephanie S (sss5sc)" userId="S::sss5sc@virginia.edu::32ad11e2-6e98-46b4-87f4-a31b3ad2ebba" providerId="AD" clId="Web-{24005A14-2CF8-D4FA-A898-FB1915532D07}" dt="2022-11-02T09:28:04.166" v="108" actId="20577"/>
          <ac:spMkLst>
            <pc:docMk/>
            <pc:sldMk cId="4128365342" sldId="1273"/>
            <ac:spMk id="2" creationId="{A77CF1A0-A89B-3A49-8943-EA9CE0BCD865}"/>
          </ac:spMkLst>
        </pc:spChg>
        <pc:spChg chg="mod">
          <ac:chgData name="Shipp, Stephanie S (sss5sc)" userId="S::sss5sc@virginia.edu::32ad11e2-6e98-46b4-87f4-a31b3ad2ebba" providerId="AD" clId="Web-{24005A14-2CF8-D4FA-A898-FB1915532D07}" dt="2022-11-02T09:21:57.091" v="20" actId="20577"/>
          <ac:spMkLst>
            <pc:docMk/>
            <pc:sldMk cId="4128365342" sldId="1273"/>
            <ac:spMk id="15" creationId="{360F693A-5CB1-4140-98AB-6C21836D3D99}"/>
          </ac:spMkLst>
        </pc:spChg>
      </pc:sldChg>
    </pc:docChg>
  </pc:docChgLst>
  <pc:docChgLst>
    <pc:chgData name="Schroeder, Joanna (js2mr)" userId="37185e52-d383-4667-9259-a6e2f2b5aa5b" providerId="ADAL" clId="{BAEEFA5A-F5A8-8B44-AE0B-783857790C44}"/>
    <pc:docChg chg="undo custSel modSld">
      <pc:chgData name="Schroeder, Joanna (js2mr)" userId="37185e52-d383-4667-9259-a6e2f2b5aa5b" providerId="ADAL" clId="{BAEEFA5A-F5A8-8B44-AE0B-783857790C44}" dt="2022-11-02T13:27:25.108" v="52" actId="208"/>
      <pc:docMkLst>
        <pc:docMk/>
      </pc:docMkLst>
      <pc:sldChg chg="addSp delSp modSp mod">
        <pc:chgData name="Schroeder, Joanna (js2mr)" userId="37185e52-d383-4667-9259-a6e2f2b5aa5b" providerId="ADAL" clId="{BAEEFA5A-F5A8-8B44-AE0B-783857790C44}" dt="2022-11-02T13:27:25.108" v="52" actId="208"/>
        <pc:sldMkLst>
          <pc:docMk/>
          <pc:sldMk cId="3317370913" sldId="1267"/>
        </pc:sldMkLst>
        <pc:spChg chg="add mod">
          <ac:chgData name="Schroeder, Joanna (js2mr)" userId="37185e52-d383-4667-9259-a6e2f2b5aa5b" providerId="ADAL" clId="{BAEEFA5A-F5A8-8B44-AE0B-783857790C44}" dt="2022-11-02T13:27:25.108" v="52" actId="208"/>
          <ac:spMkLst>
            <pc:docMk/>
            <pc:sldMk cId="3317370913" sldId="1267"/>
            <ac:spMk id="3" creationId="{1E198091-DC75-9CD0-592A-13DD16B998BC}"/>
          </ac:spMkLst>
        </pc:spChg>
        <pc:spChg chg="add mod">
          <ac:chgData name="Schroeder, Joanna (js2mr)" userId="37185e52-d383-4667-9259-a6e2f2b5aa5b" providerId="ADAL" clId="{BAEEFA5A-F5A8-8B44-AE0B-783857790C44}" dt="2022-11-02T13:27:25.108" v="52" actId="208"/>
          <ac:spMkLst>
            <pc:docMk/>
            <pc:sldMk cId="3317370913" sldId="1267"/>
            <ac:spMk id="4" creationId="{905E5FA9-5BAB-E0CE-B3F9-75622A9A9B91}"/>
          </ac:spMkLst>
        </pc:spChg>
        <pc:spChg chg="add mod">
          <ac:chgData name="Schroeder, Joanna (js2mr)" userId="37185e52-d383-4667-9259-a6e2f2b5aa5b" providerId="ADAL" clId="{BAEEFA5A-F5A8-8B44-AE0B-783857790C44}" dt="2022-11-02T13:27:25.108" v="52" actId="208"/>
          <ac:spMkLst>
            <pc:docMk/>
            <pc:sldMk cId="3317370913" sldId="1267"/>
            <ac:spMk id="8" creationId="{AF0F596C-F68B-8321-C67C-771A8668AF29}"/>
          </ac:spMkLst>
        </pc:spChg>
        <pc:spChg chg="mod">
          <ac:chgData name="Schroeder, Joanna (js2mr)" userId="37185e52-d383-4667-9259-a6e2f2b5aa5b" providerId="ADAL" clId="{BAEEFA5A-F5A8-8B44-AE0B-783857790C44}" dt="2022-11-02T13:27:04.762" v="51" actId="2085"/>
          <ac:spMkLst>
            <pc:docMk/>
            <pc:sldMk cId="3317370913" sldId="1267"/>
            <ac:spMk id="12" creationId="{FD94AA7E-A07F-412E-2CF9-49862F999F8B}"/>
          </ac:spMkLst>
        </pc:spChg>
        <pc:spChg chg="mod">
          <ac:chgData name="Schroeder, Joanna (js2mr)" userId="37185e52-d383-4667-9259-a6e2f2b5aa5b" providerId="ADAL" clId="{BAEEFA5A-F5A8-8B44-AE0B-783857790C44}" dt="2022-11-02T13:27:02.288" v="50" actId="2085"/>
          <ac:spMkLst>
            <pc:docMk/>
            <pc:sldMk cId="3317370913" sldId="1267"/>
            <ac:spMk id="13" creationId="{BB28D0E0-BD29-8634-137A-558DB1D65C2A}"/>
          </ac:spMkLst>
        </pc:spChg>
        <pc:spChg chg="mod">
          <ac:chgData name="Schroeder, Joanna (js2mr)" userId="37185e52-d383-4667-9259-a6e2f2b5aa5b" providerId="ADAL" clId="{BAEEFA5A-F5A8-8B44-AE0B-783857790C44}" dt="2022-11-02T13:26:59.436" v="49" actId="207"/>
          <ac:spMkLst>
            <pc:docMk/>
            <pc:sldMk cId="3317370913" sldId="1267"/>
            <ac:spMk id="14" creationId="{C5C4C344-0D3D-B305-E4B2-F1546A28D2A6}"/>
          </ac:spMkLst>
        </pc:spChg>
        <pc:grpChg chg="add mod">
          <ac:chgData name="Schroeder, Joanna (js2mr)" userId="37185e52-d383-4667-9259-a6e2f2b5aa5b" providerId="ADAL" clId="{BAEEFA5A-F5A8-8B44-AE0B-783857790C44}" dt="2022-11-02T13:26:05.184" v="40" actId="207"/>
          <ac:grpSpMkLst>
            <pc:docMk/>
            <pc:sldMk cId="3317370913" sldId="1267"/>
            <ac:grpSpMk id="10" creationId="{371FA1F5-D57B-6370-D562-EF7FC3902261}"/>
          </ac:grpSpMkLst>
        </pc:grpChg>
        <pc:picChg chg="del">
          <ac:chgData name="Schroeder, Joanna (js2mr)" userId="37185e52-d383-4667-9259-a6e2f2b5aa5b" providerId="ADAL" clId="{BAEEFA5A-F5A8-8B44-AE0B-783857790C44}" dt="2022-11-02T13:20:52.924" v="0" actId="478"/>
          <ac:picMkLst>
            <pc:docMk/>
            <pc:sldMk cId="3317370913" sldId="1267"/>
            <ac:picMk id="9" creationId="{0A44FA66-9F42-EF9D-49FB-1ABDAE2F890A}"/>
          </ac:picMkLst>
        </pc:picChg>
      </pc:sldChg>
    </pc:docChg>
  </pc:docChgLst>
  <pc:docChgLst>
    <pc:chgData name="Goldstein, Joshua Randall (jrg3bs)" userId="S::jrg3bs@virginia.edu::a3c79278-bcb5-421e-9d25-46d57f1e0e25" providerId="AD" clId="Web-{867E225C-D1DF-22B0-26F3-089D62F61AAB}"/>
    <pc:docChg chg="modSld">
      <pc:chgData name="Goldstein, Joshua Randall (jrg3bs)" userId="S::jrg3bs@virginia.edu::a3c79278-bcb5-421e-9d25-46d57f1e0e25" providerId="AD" clId="Web-{867E225C-D1DF-22B0-26F3-089D62F61AAB}" dt="2022-11-01T17:17:12.605" v="3" actId="20577"/>
      <pc:docMkLst>
        <pc:docMk/>
      </pc:docMkLst>
      <pc:sldChg chg="modSp">
        <pc:chgData name="Goldstein, Joshua Randall (jrg3bs)" userId="S::jrg3bs@virginia.edu::a3c79278-bcb5-421e-9d25-46d57f1e0e25" providerId="AD" clId="Web-{867E225C-D1DF-22B0-26F3-089D62F61AAB}" dt="2022-11-01T17:17:12.605" v="3" actId="20577"/>
        <pc:sldMkLst>
          <pc:docMk/>
          <pc:sldMk cId="10587103" sldId="1266"/>
        </pc:sldMkLst>
        <pc:spChg chg="mod">
          <ac:chgData name="Goldstein, Joshua Randall (jrg3bs)" userId="S::jrg3bs@virginia.edu::a3c79278-bcb5-421e-9d25-46d57f1e0e25" providerId="AD" clId="Web-{867E225C-D1DF-22B0-26F3-089D62F61AAB}" dt="2022-11-01T17:17:12.605" v="3" actId="20577"/>
          <ac:spMkLst>
            <pc:docMk/>
            <pc:sldMk cId="10587103" sldId="1266"/>
            <ac:spMk id="8" creationId="{B5D8FFE9-C34D-954B-9CAD-6A2ACAD5E326}"/>
          </ac:spMkLst>
        </pc:spChg>
      </pc:sldChg>
    </pc:docChg>
  </pc:docChgLst>
  <pc:docChgLst>
    <pc:chgData name="Schroeder, Joanna (js2mr)" userId="S::js2mr@virginia.edu::37185e52-d383-4667-9259-a6e2f2b5aa5b" providerId="AD" clId="Web-{CAC425C1-968E-049D-ADD2-ED19FC9142F0}"/>
    <pc:docChg chg="modSld">
      <pc:chgData name="Schroeder, Joanna (js2mr)" userId="S::js2mr@virginia.edu::37185e52-d383-4667-9259-a6e2f2b5aa5b" providerId="AD" clId="Web-{CAC425C1-968E-049D-ADD2-ED19FC9142F0}" dt="2022-11-02T13:20:16.059" v="15" actId="14100"/>
      <pc:docMkLst>
        <pc:docMk/>
      </pc:docMkLst>
      <pc:sldChg chg="addSp delSp modSp">
        <pc:chgData name="Schroeder, Joanna (js2mr)" userId="S::js2mr@virginia.edu::37185e52-d383-4667-9259-a6e2f2b5aa5b" providerId="AD" clId="Web-{CAC425C1-968E-049D-ADD2-ED19FC9142F0}" dt="2022-11-02T13:20:16.059" v="15" actId="14100"/>
        <pc:sldMkLst>
          <pc:docMk/>
          <pc:sldMk cId="3317370913" sldId="1267"/>
        </pc:sldMkLst>
        <pc:picChg chg="add del mod">
          <ac:chgData name="Schroeder, Joanna (js2mr)" userId="S::js2mr@virginia.edu::37185e52-d383-4667-9259-a6e2f2b5aa5b" providerId="AD" clId="Web-{CAC425C1-968E-049D-ADD2-ED19FC9142F0}" dt="2022-11-02T13:19:00.274" v="6"/>
          <ac:picMkLst>
            <pc:docMk/>
            <pc:sldMk cId="3317370913" sldId="1267"/>
            <ac:picMk id="3" creationId="{57014E94-1A85-4DE6-1922-57464511C113}"/>
          </ac:picMkLst>
        </pc:picChg>
        <pc:picChg chg="del">
          <ac:chgData name="Schroeder, Joanna (js2mr)" userId="S::js2mr@virginia.edu::37185e52-d383-4667-9259-a6e2f2b5aa5b" providerId="AD" clId="Web-{CAC425C1-968E-049D-ADD2-ED19FC9142F0}" dt="2022-11-02T13:18:30.006" v="0"/>
          <ac:picMkLst>
            <pc:docMk/>
            <pc:sldMk cId="3317370913" sldId="1267"/>
            <ac:picMk id="4" creationId="{84543800-63B5-9644-B9A9-CE9DD4E315AD}"/>
          </ac:picMkLst>
        </pc:picChg>
        <pc:picChg chg="add del mod">
          <ac:chgData name="Schroeder, Joanna (js2mr)" userId="S::js2mr@virginia.edu::37185e52-d383-4667-9259-a6e2f2b5aa5b" providerId="AD" clId="Web-{CAC425C1-968E-049D-ADD2-ED19FC9142F0}" dt="2022-11-02T13:19:49.073" v="10"/>
          <ac:picMkLst>
            <pc:docMk/>
            <pc:sldMk cId="3317370913" sldId="1267"/>
            <ac:picMk id="8" creationId="{FCA564D1-0A40-7DEB-01DF-AB988CE22C1B}"/>
          </ac:picMkLst>
        </pc:picChg>
        <pc:picChg chg="add mod">
          <ac:chgData name="Schroeder, Joanna (js2mr)" userId="S::js2mr@virginia.edu::37185e52-d383-4667-9259-a6e2f2b5aa5b" providerId="AD" clId="Web-{CAC425C1-968E-049D-ADD2-ED19FC9142F0}" dt="2022-11-02T13:20:16.059" v="15" actId="14100"/>
          <ac:picMkLst>
            <pc:docMk/>
            <pc:sldMk cId="3317370913" sldId="1267"/>
            <ac:picMk id="9" creationId="{0A44FA66-9F42-EF9D-49FB-1ABDAE2F890A}"/>
          </ac:picMkLst>
        </pc:picChg>
      </pc:sldChg>
    </pc:docChg>
  </pc:docChgLst>
  <pc:docChgLst>
    <pc:chgData name="Schroeder, Joanna (js2mr)" userId="S::js2mr@virginia.edu::37185e52-d383-4667-9259-a6e2f2b5aa5b" providerId="AD" clId="Web-{5A6C834B-AF84-832B-8322-8BF94500C12C}"/>
    <pc:docChg chg="modSld">
      <pc:chgData name="Schroeder, Joanna (js2mr)" userId="S::js2mr@virginia.edu::37185e52-d383-4667-9259-a6e2f2b5aa5b" providerId="AD" clId="Web-{5A6C834B-AF84-832B-8322-8BF94500C12C}" dt="2022-11-02T13:28:43.461" v="17" actId="20577"/>
      <pc:docMkLst>
        <pc:docMk/>
      </pc:docMkLst>
      <pc:sldChg chg="modSp">
        <pc:chgData name="Schroeder, Joanna (js2mr)" userId="S::js2mr@virginia.edu::37185e52-d383-4667-9259-a6e2f2b5aa5b" providerId="AD" clId="Web-{5A6C834B-AF84-832B-8322-8BF94500C12C}" dt="2022-11-02T13:28:43.461" v="17" actId="20577"/>
        <pc:sldMkLst>
          <pc:docMk/>
          <pc:sldMk cId="3317370913" sldId="1267"/>
        </pc:sldMkLst>
        <pc:spChg chg="mod">
          <ac:chgData name="Schroeder, Joanna (js2mr)" userId="S::js2mr@virginia.edu::37185e52-d383-4667-9259-a6e2f2b5aa5b" providerId="AD" clId="Web-{5A6C834B-AF84-832B-8322-8BF94500C12C}" dt="2022-11-02T13:28:41.867" v="16" actId="20577"/>
          <ac:spMkLst>
            <pc:docMk/>
            <pc:sldMk cId="3317370913" sldId="1267"/>
            <ac:spMk id="3" creationId="{1E198091-DC75-9CD0-592A-13DD16B998BC}"/>
          </ac:spMkLst>
        </pc:spChg>
        <pc:spChg chg="mod">
          <ac:chgData name="Schroeder, Joanna (js2mr)" userId="S::js2mr@virginia.edu::37185e52-d383-4667-9259-a6e2f2b5aa5b" providerId="AD" clId="Web-{5A6C834B-AF84-832B-8322-8BF94500C12C}" dt="2022-11-02T13:28:43.461" v="17" actId="20577"/>
          <ac:spMkLst>
            <pc:docMk/>
            <pc:sldMk cId="3317370913" sldId="1267"/>
            <ac:spMk id="4" creationId="{905E5FA9-5BAB-E0CE-B3F9-75622A9A9B91}"/>
          </ac:spMkLst>
        </pc:spChg>
        <pc:spChg chg="mod">
          <ac:chgData name="Schroeder, Joanna (js2mr)" userId="S::js2mr@virginia.edu::37185e52-d383-4667-9259-a6e2f2b5aa5b" providerId="AD" clId="Web-{5A6C834B-AF84-832B-8322-8BF94500C12C}" dt="2022-11-02T13:28:39.398" v="15" actId="20577"/>
          <ac:spMkLst>
            <pc:docMk/>
            <pc:sldMk cId="3317370913" sldId="1267"/>
            <ac:spMk id="8" creationId="{AF0F596C-F68B-8321-C67C-771A8668AF2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043237-FFD8-475E-8F36-193339EDF838}" type="doc">
      <dgm:prSet loTypeId="urn:microsoft.com/office/officeart/2005/8/layout/chevron1" loCatId="process" qsTypeId="urn:microsoft.com/office/officeart/2005/8/quickstyle/simple1" qsCatId="simple" csTypeId="urn:microsoft.com/office/officeart/2005/8/colors/colorful1" csCatId="colorful" phldr="1"/>
      <dgm:spPr/>
    </dgm:pt>
    <dgm:pt modelId="{2CDC0570-8393-475E-BFFB-8D3DBA6F0B48}">
      <dgm:prSet phldrT="[Text]"/>
      <dgm:spPr>
        <a:solidFill>
          <a:schemeClr val="accent2"/>
        </a:solidFill>
      </dgm:spPr>
      <dgm:t>
        <a:bodyPr/>
        <a:lstStyle/>
        <a:p>
          <a:endParaRPr lang="en-US" dirty="0"/>
        </a:p>
      </dgm:t>
    </dgm:pt>
    <dgm:pt modelId="{F22F71A4-1C59-4F50-845E-81E13EE9922C}" type="parTrans" cxnId="{7E032CED-637D-44DF-9C24-F532B6663DDD}">
      <dgm:prSet/>
      <dgm:spPr/>
      <dgm:t>
        <a:bodyPr/>
        <a:lstStyle/>
        <a:p>
          <a:endParaRPr lang="en-US"/>
        </a:p>
      </dgm:t>
    </dgm:pt>
    <dgm:pt modelId="{40DC2111-6AF7-4557-A684-DC9B46E5C7E1}" type="sibTrans" cxnId="{7E032CED-637D-44DF-9C24-F532B6663DDD}">
      <dgm:prSet/>
      <dgm:spPr/>
      <dgm:t>
        <a:bodyPr/>
        <a:lstStyle/>
        <a:p>
          <a:endParaRPr lang="en-US"/>
        </a:p>
      </dgm:t>
    </dgm:pt>
    <dgm:pt modelId="{51048712-E197-4307-9967-86758E55E11F}">
      <dgm:prSet phldrT="[Text]"/>
      <dgm:spPr>
        <a:solidFill>
          <a:srgbClr val="619999"/>
        </a:solidFill>
      </dgm:spPr>
      <dgm:t>
        <a:bodyPr/>
        <a:lstStyle/>
        <a:p>
          <a:r>
            <a:rPr lang="en-US" dirty="0"/>
            <a:t> </a:t>
          </a:r>
        </a:p>
      </dgm:t>
    </dgm:pt>
    <dgm:pt modelId="{FD4C389C-4398-4955-BD13-24D7C0B993AC}" type="parTrans" cxnId="{5BAF22C3-1846-4C4A-AEFC-243A19EFE26C}">
      <dgm:prSet/>
      <dgm:spPr/>
      <dgm:t>
        <a:bodyPr/>
        <a:lstStyle/>
        <a:p>
          <a:endParaRPr lang="en-US"/>
        </a:p>
      </dgm:t>
    </dgm:pt>
    <dgm:pt modelId="{4A7BF257-DB45-459A-A1AF-4D00DF08F6A1}" type="sibTrans" cxnId="{5BAF22C3-1846-4C4A-AEFC-243A19EFE26C}">
      <dgm:prSet/>
      <dgm:spPr/>
      <dgm:t>
        <a:bodyPr/>
        <a:lstStyle/>
        <a:p>
          <a:endParaRPr lang="en-US"/>
        </a:p>
      </dgm:t>
    </dgm:pt>
    <dgm:pt modelId="{26D20B50-8F92-4863-9A46-470EEAC31B0E}">
      <dgm:prSet/>
      <dgm:spPr>
        <a:solidFill>
          <a:srgbClr val="01316C"/>
        </a:solidFill>
      </dgm:spPr>
      <dgm:t>
        <a:bodyPr/>
        <a:lstStyle/>
        <a:p>
          <a:endParaRPr lang="en-US"/>
        </a:p>
      </dgm:t>
    </dgm:pt>
    <dgm:pt modelId="{B0142647-53AA-4A34-B695-31B4E87988A3}" type="parTrans" cxnId="{B98DE731-777C-42AF-8849-1E73F7F62951}">
      <dgm:prSet/>
      <dgm:spPr/>
      <dgm:t>
        <a:bodyPr/>
        <a:lstStyle/>
        <a:p>
          <a:endParaRPr lang="en-US"/>
        </a:p>
      </dgm:t>
    </dgm:pt>
    <dgm:pt modelId="{78BC83D5-70E9-4099-8741-B901A2C7C558}" type="sibTrans" cxnId="{B98DE731-777C-42AF-8849-1E73F7F62951}">
      <dgm:prSet/>
      <dgm:spPr/>
      <dgm:t>
        <a:bodyPr/>
        <a:lstStyle/>
        <a:p>
          <a:endParaRPr lang="en-US"/>
        </a:p>
      </dgm:t>
    </dgm:pt>
    <dgm:pt modelId="{C6ABAEF6-8FAB-4DA3-8B31-6A8F25AB5C94}">
      <dgm:prSet/>
      <dgm:spPr>
        <a:solidFill>
          <a:srgbClr val="A8871B"/>
        </a:solidFill>
      </dgm:spPr>
      <dgm:t>
        <a:bodyPr/>
        <a:lstStyle/>
        <a:p>
          <a:endParaRPr lang="en-US"/>
        </a:p>
      </dgm:t>
    </dgm:pt>
    <dgm:pt modelId="{A50A14A5-FEC3-45F5-ABD8-CAF4F2E52607}" type="parTrans" cxnId="{7CFB59C7-9B56-43DC-B18F-6E00AA808312}">
      <dgm:prSet/>
      <dgm:spPr/>
      <dgm:t>
        <a:bodyPr/>
        <a:lstStyle/>
        <a:p>
          <a:endParaRPr lang="en-US"/>
        </a:p>
      </dgm:t>
    </dgm:pt>
    <dgm:pt modelId="{48B98F65-B28E-48EA-B77D-2F5B6043889F}" type="sibTrans" cxnId="{7CFB59C7-9B56-43DC-B18F-6E00AA808312}">
      <dgm:prSet/>
      <dgm:spPr/>
      <dgm:t>
        <a:bodyPr/>
        <a:lstStyle/>
        <a:p>
          <a:endParaRPr lang="en-US"/>
        </a:p>
      </dgm:t>
    </dgm:pt>
    <dgm:pt modelId="{4DB35927-DC6F-4942-B4BF-36D147B0418E}">
      <dgm:prSet/>
      <dgm:spPr>
        <a:solidFill>
          <a:srgbClr val="A0BF7D"/>
        </a:solidFill>
      </dgm:spPr>
      <dgm:t>
        <a:bodyPr/>
        <a:lstStyle/>
        <a:p>
          <a:endParaRPr lang="en-US"/>
        </a:p>
      </dgm:t>
    </dgm:pt>
    <dgm:pt modelId="{E64152A3-7407-41E9-9A1D-90780EA4BE98}" type="parTrans" cxnId="{DBB5C5DF-D068-488A-830C-D0D229D110DB}">
      <dgm:prSet/>
      <dgm:spPr/>
      <dgm:t>
        <a:bodyPr/>
        <a:lstStyle/>
        <a:p>
          <a:endParaRPr lang="en-US"/>
        </a:p>
      </dgm:t>
    </dgm:pt>
    <dgm:pt modelId="{F0384C81-A207-4656-9ABB-83E843337D42}" type="sibTrans" cxnId="{DBB5C5DF-D068-488A-830C-D0D229D110DB}">
      <dgm:prSet/>
      <dgm:spPr/>
      <dgm:t>
        <a:bodyPr/>
        <a:lstStyle/>
        <a:p>
          <a:endParaRPr lang="en-US"/>
        </a:p>
      </dgm:t>
    </dgm:pt>
    <dgm:pt modelId="{C019FB9E-76AE-4C2D-B8AF-A90040E079B0}">
      <dgm:prSet phldrT="[Text]"/>
      <dgm:spPr>
        <a:solidFill>
          <a:srgbClr val="70173B"/>
        </a:solidFill>
      </dgm:spPr>
      <dgm:t>
        <a:bodyPr/>
        <a:lstStyle/>
        <a:p>
          <a:r>
            <a:rPr lang="en-US" dirty="0"/>
            <a:t> </a:t>
          </a:r>
        </a:p>
      </dgm:t>
    </dgm:pt>
    <dgm:pt modelId="{0B80F5FF-940D-4BDD-BCDE-722DFD768936}" type="sibTrans" cxnId="{83E2DF7E-A3AA-411A-A20A-E7EDDA690D0D}">
      <dgm:prSet/>
      <dgm:spPr/>
      <dgm:t>
        <a:bodyPr/>
        <a:lstStyle/>
        <a:p>
          <a:endParaRPr lang="en-US"/>
        </a:p>
      </dgm:t>
    </dgm:pt>
    <dgm:pt modelId="{F3DC5ED2-597C-493F-B88C-C7FB55D6B985}" type="parTrans" cxnId="{83E2DF7E-A3AA-411A-A20A-E7EDDA690D0D}">
      <dgm:prSet/>
      <dgm:spPr/>
      <dgm:t>
        <a:bodyPr/>
        <a:lstStyle/>
        <a:p>
          <a:endParaRPr lang="en-US"/>
        </a:p>
      </dgm:t>
    </dgm:pt>
    <dgm:pt modelId="{6180DFCC-2AB0-4F3D-BAF2-781E89136617}" type="pres">
      <dgm:prSet presAssocID="{0A043237-FFD8-475E-8F36-193339EDF838}" presName="Name0" presStyleCnt="0">
        <dgm:presLayoutVars>
          <dgm:dir/>
          <dgm:animLvl val="lvl"/>
          <dgm:resizeHandles val="exact"/>
        </dgm:presLayoutVars>
      </dgm:prSet>
      <dgm:spPr/>
    </dgm:pt>
    <dgm:pt modelId="{40BE8D0E-438F-4C8F-B13F-1CF515F29262}" type="pres">
      <dgm:prSet presAssocID="{2CDC0570-8393-475E-BFFB-8D3DBA6F0B48}" presName="parTxOnly" presStyleLbl="node1" presStyleIdx="0" presStyleCnt="6">
        <dgm:presLayoutVars>
          <dgm:chMax val="0"/>
          <dgm:chPref val="0"/>
          <dgm:bulletEnabled val="1"/>
        </dgm:presLayoutVars>
      </dgm:prSet>
      <dgm:spPr/>
    </dgm:pt>
    <dgm:pt modelId="{561E38DE-D863-499B-BAE5-27E3EB488F58}" type="pres">
      <dgm:prSet presAssocID="{40DC2111-6AF7-4557-A684-DC9B46E5C7E1}" presName="parTxOnlySpace" presStyleCnt="0"/>
      <dgm:spPr/>
    </dgm:pt>
    <dgm:pt modelId="{746CB83E-672D-4E26-AAE4-C5AD93C139F2}" type="pres">
      <dgm:prSet presAssocID="{C019FB9E-76AE-4C2D-B8AF-A90040E079B0}" presName="parTxOnly" presStyleLbl="node1" presStyleIdx="1" presStyleCnt="6">
        <dgm:presLayoutVars>
          <dgm:chMax val="0"/>
          <dgm:chPref val="0"/>
          <dgm:bulletEnabled val="1"/>
        </dgm:presLayoutVars>
      </dgm:prSet>
      <dgm:spPr/>
    </dgm:pt>
    <dgm:pt modelId="{D82DCFFD-64AA-4B73-97F6-0555C90D5E40}" type="pres">
      <dgm:prSet presAssocID="{0B80F5FF-940D-4BDD-BCDE-722DFD768936}" presName="parTxOnlySpace" presStyleCnt="0"/>
      <dgm:spPr/>
    </dgm:pt>
    <dgm:pt modelId="{B85B7341-9AF7-417D-9B51-571C8B6D91FC}" type="pres">
      <dgm:prSet presAssocID="{51048712-E197-4307-9967-86758E55E11F}" presName="parTxOnly" presStyleLbl="node1" presStyleIdx="2" presStyleCnt="6">
        <dgm:presLayoutVars>
          <dgm:chMax val="0"/>
          <dgm:chPref val="0"/>
          <dgm:bulletEnabled val="1"/>
        </dgm:presLayoutVars>
      </dgm:prSet>
      <dgm:spPr/>
    </dgm:pt>
    <dgm:pt modelId="{D4573012-3AB3-445D-B0CA-2979BD3FBAAA}" type="pres">
      <dgm:prSet presAssocID="{4A7BF257-DB45-459A-A1AF-4D00DF08F6A1}" presName="parTxOnlySpace" presStyleCnt="0"/>
      <dgm:spPr/>
    </dgm:pt>
    <dgm:pt modelId="{771C8614-3B12-466E-8813-2F299A8FAC3B}" type="pres">
      <dgm:prSet presAssocID="{C6ABAEF6-8FAB-4DA3-8B31-6A8F25AB5C94}" presName="parTxOnly" presStyleLbl="node1" presStyleIdx="3" presStyleCnt="6">
        <dgm:presLayoutVars>
          <dgm:chMax val="0"/>
          <dgm:chPref val="0"/>
          <dgm:bulletEnabled val="1"/>
        </dgm:presLayoutVars>
      </dgm:prSet>
      <dgm:spPr/>
    </dgm:pt>
    <dgm:pt modelId="{4C349CA1-5E16-4B7D-AAF5-2ADF35EBCA7C}" type="pres">
      <dgm:prSet presAssocID="{48B98F65-B28E-48EA-B77D-2F5B6043889F}" presName="parTxOnlySpace" presStyleCnt="0"/>
      <dgm:spPr/>
    </dgm:pt>
    <dgm:pt modelId="{28D5E28A-A92A-4822-BAE1-47950A2A2F10}" type="pres">
      <dgm:prSet presAssocID="{4DB35927-DC6F-4942-B4BF-36D147B0418E}" presName="parTxOnly" presStyleLbl="node1" presStyleIdx="4" presStyleCnt="6">
        <dgm:presLayoutVars>
          <dgm:chMax val="0"/>
          <dgm:chPref val="0"/>
          <dgm:bulletEnabled val="1"/>
        </dgm:presLayoutVars>
      </dgm:prSet>
      <dgm:spPr/>
    </dgm:pt>
    <dgm:pt modelId="{036FE160-D8F9-42BA-B3A0-A14B26A3DA35}" type="pres">
      <dgm:prSet presAssocID="{F0384C81-A207-4656-9ABB-83E843337D42}" presName="parTxOnlySpace" presStyleCnt="0"/>
      <dgm:spPr/>
    </dgm:pt>
    <dgm:pt modelId="{485B4ECB-36D3-4EAE-BB38-D9B489548452}" type="pres">
      <dgm:prSet presAssocID="{26D20B50-8F92-4863-9A46-470EEAC31B0E}" presName="parTxOnly" presStyleLbl="node1" presStyleIdx="5" presStyleCnt="6">
        <dgm:presLayoutVars>
          <dgm:chMax val="0"/>
          <dgm:chPref val="0"/>
          <dgm:bulletEnabled val="1"/>
        </dgm:presLayoutVars>
      </dgm:prSet>
      <dgm:spPr/>
    </dgm:pt>
  </dgm:ptLst>
  <dgm:cxnLst>
    <dgm:cxn modelId="{CAC9AF22-AAF9-4D61-A31A-316D79C279BA}" type="presOf" srcId="{C019FB9E-76AE-4C2D-B8AF-A90040E079B0}" destId="{746CB83E-672D-4E26-AAE4-C5AD93C139F2}" srcOrd="0" destOrd="0" presId="urn:microsoft.com/office/officeart/2005/8/layout/chevron1"/>
    <dgm:cxn modelId="{B98DE731-777C-42AF-8849-1E73F7F62951}" srcId="{0A043237-FFD8-475E-8F36-193339EDF838}" destId="{26D20B50-8F92-4863-9A46-470EEAC31B0E}" srcOrd="5" destOrd="0" parTransId="{B0142647-53AA-4A34-B695-31B4E87988A3}" sibTransId="{78BC83D5-70E9-4099-8741-B901A2C7C558}"/>
    <dgm:cxn modelId="{83E2DF7E-A3AA-411A-A20A-E7EDDA690D0D}" srcId="{0A043237-FFD8-475E-8F36-193339EDF838}" destId="{C019FB9E-76AE-4C2D-B8AF-A90040E079B0}" srcOrd="1" destOrd="0" parTransId="{F3DC5ED2-597C-493F-B88C-C7FB55D6B985}" sibTransId="{0B80F5FF-940D-4BDD-BCDE-722DFD768936}"/>
    <dgm:cxn modelId="{AF31438B-22AC-4FF3-A409-41F2F1555CB0}" type="presOf" srcId="{51048712-E197-4307-9967-86758E55E11F}" destId="{B85B7341-9AF7-417D-9B51-571C8B6D91FC}" srcOrd="0" destOrd="0" presId="urn:microsoft.com/office/officeart/2005/8/layout/chevron1"/>
    <dgm:cxn modelId="{968027B7-98E6-453D-A804-B5768AE2777E}" type="presOf" srcId="{2CDC0570-8393-475E-BFFB-8D3DBA6F0B48}" destId="{40BE8D0E-438F-4C8F-B13F-1CF515F29262}" srcOrd="0" destOrd="0" presId="urn:microsoft.com/office/officeart/2005/8/layout/chevron1"/>
    <dgm:cxn modelId="{5BAF22C3-1846-4C4A-AEFC-243A19EFE26C}" srcId="{0A043237-FFD8-475E-8F36-193339EDF838}" destId="{51048712-E197-4307-9967-86758E55E11F}" srcOrd="2" destOrd="0" parTransId="{FD4C389C-4398-4955-BD13-24D7C0B993AC}" sibTransId="{4A7BF257-DB45-459A-A1AF-4D00DF08F6A1}"/>
    <dgm:cxn modelId="{964525C3-FC73-43FF-AAE8-B93E32CB47BB}" type="presOf" srcId="{4DB35927-DC6F-4942-B4BF-36D147B0418E}" destId="{28D5E28A-A92A-4822-BAE1-47950A2A2F10}" srcOrd="0" destOrd="0" presId="urn:microsoft.com/office/officeart/2005/8/layout/chevron1"/>
    <dgm:cxn modelId="{7CFB59C7-9B56-43DC-B18F-6E00AA808312}" srcId="{0A043237-FFD8-475E-8F36-193339EDF838}" destId="{C6ABAEF6-8FAB-4DA3-8B31-6A8F25AB5C94}" srcOrd="3" destOrd="0" parTransId="{A50A14A5-FEC3-45F5-ABD8-CAF4F2E52607}" sibTransId="{48B98F65-B28E-48EA-B77D-2F5B6043889F}"/>
    <dgm:cxn modelId="{DBB5C5DF-D068-488A-830C-D0D229D110DB}" srcId="{0A043237-FFD8-475E-8F36-193339EDF838}" destId="{4DB35927-DC6F-4942-B4BF-36D147B0418E}" srcOrd="4" destOrd="0" parTransId="{E64152A3-7407-41E9-9A1D-90780EA4BE98}" sibTransId="{F0384C81-A207-4656-9ABB-83E843337D42}"/>
    <dgm:cxn modelId="{8234B1E1-0E2B-45B5-8B27-D8A57F71262F}" type="presOf" srcId="{26D20B50-8F92-4863-9A46-470EEAC31B0E}" destId="{485B4ECB-36D3-4EAE-BB38-D9B489548452}" srcOrd="0" destOrd="0" presId="urn:microsoft.com/office/officeart/2005/8/layout/chevron1"/>
    <dgm:cxn modelId="{987C10E3-53DC-4F7D-8911-1ACECD9AF3EC}" type="presOf" srcId="{0A043237-FFD8-475E-8F36-193339EDF838}" destId="{6180DFCC-2AB0-4F3D-BAF2-781E89136617}" srcOrd="0" destOrd="0" presId="urn:microsoft.com/office/officeart/2005/8/layout/chevron1"/>
    <dgm:cxn modelId="{7E032CED-637D-44DF-9C24-F532B6663DDD}" srcId="{0A043237-FFD8-475E-8F36-193339EDF838}" destId="{2CDC0570-8393-475E-BFFB-8D3DBA6F0B48}" srcOrd="0" destOrd="0" parTransId="{F22F71A4-1C59-4F50-845E-81E13EE9922C}" sibTransId="{40DC2111-6AF7-4557-A684-DC9B46E5C7E1}"/>
    <dgm:cxn modelId="{4A9714F9-CBE5-4003-9E5E-A4BEAC3A727F}" type="presOf" srcId="{C6ABAEF6-8FAB-4DA3-8B31-6A8F25AB5C94}" destId="{771C8614-3B12-466E-8813-2F299A8FAC3B}" srcOrd="0" destOrd="0" presId="urn:microsoft.com/office/officeart/2005/8/layout/chevron1"/>
    <dgm:cxn modelId="{46F8E403-3A7B-4AE4-BEA8-A8677EBC5885}" type="presParOf" srcId="{6180DFCC-2AB0-4F3D-BAF2-781E89136617}" destId="{40BE8D0E-438F-4C8F-B13F-1CF515F29262}" srcOrd="0" destOrd="0" presId="urn:microsoft.com/office/officeart/2005/8/layout/chevron1"/>
    <dgm:cxn modelId="{6C6EA923-C171-4E57-92C8-97894DC58ED5}" type="presParOf" srcId="{6180DFCC-2AB0-4F3D-BAF2-781E89136617}" destId="{561E38DE-D863-499B-BAE5-27E3EB488F58}" srcOrd="1" destOrd="0" presId="urn:microsoft.com/office/officeart/2005/8/layout/chevron1"/>
    <dgm:cxn modelId="{4A56994A-6881-45D6-B950-F33D989A88BA}" type="presParOf" srcId="{6180DFCC-2AB0-4F3D-BAF2-781E89136617}" destId="{746CB83E-672D-4E26-AAE4-C5AD93C139F2}" srcOrd="2" destOrd="0" presId="urn:microsoft.com/office/officeart/2005/8/layout/chevron1"/>
    <dgm:cxn modelId="{A4F85184-3C03-4093-A894-003BBC31C835}" type="presParOf" srcId="{6180DFCC-2AB0-4F3D-BAF2-781E89136617}" destId="{D82DCFFD-64AA-4B73-97F6-0555C90D5E40}" srcOrd="3" destOrd="0" presId="urn:microsoft.com/office/officeart/2005/8/layout/chevron1"/>
    <dgm:cxn modelId="{3A9518F5-1B07-45B7-A22F-F90C01EC2DBE}" type="presParOf" srcId="{6180DFCC-2AB0-4F3D-BAF2-781E89136617}" destId="{B85B7341-9AF7-417D-9B51-571C8B6D91FC}" srcOrd="4" destOrd="0" presId="urn:microsoft.com/office/officeart/2005/8/layout/chevron1"/>
    <dgm:cxn modelId="{754B0338-A3AF-41CF-A504-1AFCDEED38E0}" type="presParOf" srcId="{6180DFCC-2AB0-4F3D-BAF2-781E89136617}" destId="{D4573012-3AB3-445D-B0CA-2979BD3FBAAA}" srcOrd="5" destOrd="0" presId="urn:microsoft.com/office/officeart/2005/8/layout/chevron1"/>
    <dgm:cxn modelId="{3C0639A3-1519-4695-AFB0-6EC69EB2D370}" type="presParOf" srcId="{6180DFCC-2AB0-4F3D-BAF2-781E89136617}" destId="{771C8614-3B12-466E-8813-2F299A8FAC3B}" srcOrd="6" destOrd="0" presId="urn:microsoft.com/office/officeart/2005/8/layout/chevron1"/>
    <dgm:cxn modelId="{80A94AE9-E9EE-44EE-BE03-A7E0DA101580}" type="presParOf" srcId="{6180DFCC-2AB0-4F3D-BAF2-781E89136617}" destId="{4C349CA1-5E16-4B7D-AAF5-2ADF35EBCA7C}" srcOrd="7" destOrd="0" presId="urn:microsoft.com/office/officeart/2005/8/layout/chevron1"/>
    <dgm:cxn modelId="{CF920E48-4EDB-4969-A85F-DB92E585043D}" type="presParOf" srcId="{6180DFCC-2AB0-4F3D-BAF2-781E89136617}" destId="{28D5E28A-A92A-4822-BAE1-47950A2A2F10}" srcOrd="8" destOrd="0" presId="urn:microsoft.com/office/officeart/2005/8/layout/chevron1"/>
    <dgm:cxn modelId="{6459B98F-57E9-4D5C-81BB-0549455BC6FF}" type="presParOf" srcId="{6180DFCC-2AB0-4F3D-BAF2-781E89136617}" destId="{036FE160-D8F9-42BA-B3A0-A14B26A3DA35}" srcOrd="9" destOrd="0" presId="urn:microsoft.com/office/officeart/2005/8/layout/chevron1"/>
    <dgm:cxn modelId="{82A0D765-18A1-4E4E-9F3C-3BBC5CEBF918}" type="presParOf" srcId="{6180DFCC-2AB0-4F3D-BAF2-781E89136617}" destId="{485B4ECB-36D3-4EAE-BB38-D9B489548452}"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E8D0E-438F-4C8F-B13F-1CF515F29262}">
      <dsp:nvSpPr>
        <dsp:cNvPr id="0" name=""/>
        <dsp:cNvSpPr/>
      </dsp:nvSpPr>
      <dsp:spPr>
        <a:xfrm>
          <a:off x="3850" y="0"/>
          <a:ext cx="1432545" cy="359087"/>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183394" y="0"/>
        <a:ext cx="1073458" cy="359087"/>
      </dsp:txXfrm>
    </dsp:sp>
    <dsp:sp modelId="{746CB83E-672D-4E26-AAE4-C5AD93C139F2}">
      <dsp:nvSpPr>
        <dsp:cNvPr id="0" name=""/>
        <dsp:cNvSpPr/>
      </dsp:nvSpPr>
      <dsp:spPr>
        <a:xfrm>
          <a:off x="1293141" y="0"/>
          <a:ext cx="1432545" cy="359087"/>
        </a:xfrm>
        <a:prstGeom prst="chevron">
          <a:avLst/>
        </a:prstGeom>
        <a:solidFill>
          <a:srgbClr val="70173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72685" y="0"/>
        <a:ext cx="1073458" cy="359087"/>
      </dsp:txXfrm>
    </dsp:sp>
    <dsp:sp modelId="{B85B7341-9AF7-417D-9B51-571C8B6D91FC}">
      <dsp:nvSpPr>
        <dsp:cNvPr id="0" name=""/>
        <dsp:cNvSpPr/>
      </dsp:nvSpPr>
      <dsp:spPr>
        <a:xfrm>
          <a:off x="2582432" y="0"/>
          <a:ext cx="1432545" cy="359087"/>
        </a:xfrm>
        <a:prstGeom prst="chevron">
          <a:avLst/>
        </a:prstGeom>
        <a:solidFill>
          <a:srgbClr val="61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2761976" y="0"/>
        <a:ext cx="1073458" cy="359087"/>
      </dsp:txXfrm>
    </dsp:sp>
    <dsp:sp modelId="{771C8614-3B12-466E-8813-2F299A8FAC3B}">
      <dsp:nvSpPr>
        <dsp:cNvPr id="0" name=""/>
        <dsp:cNvSpPr/>
      </dsp:nvSpPr>
      <dsp:spPr>
        <a:xfrm>
          <a:off x="3871722" y="0"/>
          <a:ext cx="1432545" cy="359087"/>
        </a:xfrm>
        <a:prstGeom prst="chevron">
          <a:avLst/>
        </a:prstGeom>
        <a:solidFill>
          <a:srgbClr val="A8871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051266" y="0"/>
        <a:ext cx="1073458" cy="359087"/>
      </dsp:txXfrm>
    </dsp:sp>
    <dsp:sp modelId="{28D5E28A-A92A-4822-BAE1-47950A2A2F10}">
      <dsp:nvSpPr>
        <dsp:cNvPr id="0" name=""/>
        <dsp:cNvSpPr/>
      </dsp:nvSpPr>
      <dsp:spPr>
        <a:xfrm>
          <a:off x="5161013" y="0"/>
          <a:ext cx="1432545" cy="359087"/>
        </a:xfrm>
        <a:prstGeom prst="chevron">
          <a:avLst/>
        </a:prstGeom>
        <a:solidFill>
          <a:srgbClr val="A0BF7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340557" y="0"/>
        <a:ext cx="1073458" cy="359087"/>
      </dsp:txXfrm>
    </dsp:sp>
    <dsp:sp modelId="{485B4ECB-36D3-4EAE-BB38-D9B489548452}">
      <dsp:nvSpPr>
        <dsp:cNvPr id="0" name=""/>
        <dsp:cNvSpPr/>
      </dsp:nvSpPr>
      <dsp:spPr>
        <a:xfrm>
          <a:off x="6450303" y="0"/>
          <a:ext cx="1432545" cy="359087"/>
        </a:xfrm>
        <a:prstGeom prst="chevron">
          <a:avLst/>
        </a:prstGeom>
        <a:solidFill>
          <a:srgbClr val="0131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6629847" y="0"/>
        <a:ext cx="1073458" cy="3590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11/2/2022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dirty="0"/>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11/2/2022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dirty="0"/>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dirty="0"/>
          </a:p>
        </p:txBody>
      </p:sp>
    </p:spTree>
    <p:extLst>
      <p:ext uri="{BB962C8B-B14F-4D97-AF65-F5344CB8AC3E}">
        <p14:creationId xmlns:p14="http://schemas.microsoft.com/office/powerpoint/2010/main" val="230916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882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dirty="0"/>
          </a:p>
        </p:txBody>
      </p:sp>
    </p:spTree>
    <p:extLst>
      <p:ext uri="{BB962C8B-B14F-4D97-AF65-F5344CB8AC3E}">
        <p14:creationId xmlns:p14="http://schemas.microsoft.com/office/powerpoint/2010/main" val="325458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051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458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2237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0110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283464" y="2743518"/>
            <a:ext cx="8860536" cy="571500"/>
          </a:xfrm>
          <a:prstGeom prst="rect">
            <a:avLst/>
          </a:prstGeom>
        </p:spPr>
        <p:txBody>
          <a:bodyPr/>
          <a:lstStyle>
            <a:lvl1pPr marL="0" indent="0" algn="ctr">
              <a:buNone/>
              <a:defRPr sz="2700" b="1" i="0" u="none"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342892" indent="0">
              <a:buNone/>
              <a:defRPr b="1" i="0">
                <a:solidFill>
                  <a:schemeClr val="bg1"/>
                </a:solidFill>
                <a:latin typeface="ITC Franklin Gothic Std Med" charset="0"/>
                <a:ea typeface="ITC Franklin Gothic Std Med" charset="0"/>
                <a:cs typeface="ITC Franklin Gothic Std Med" charset="0"/>
              </a:defRPr>
            </a:lvl2pPr>
            <a:lvl3pPr marL="685783" indent="0">
              <a:buNone/>
              <a:defRPr b="1" i="0">
                <a:solidFill>
                  <a:schemeClr val="bg1"/>
                </a:solidFill>
                <a:latin typeface="ITC Franklin Gothic Std Med" charset="0"/>
                <a:ea typeface="ITC Franklin Gothic Std Med" charset="0"/>
                <a:cs typeface="ITC Franklin Gothic Std Med" charset="0"/>
              </a:defRPr>
            </a:lvl3pPr>
            <a:lvl4pPr marL="1028675" indent="0">
              <a:buNone/>
              <a:defRPr b="1" i="0">
                <a:solidFill>
                  <a:schemeClr val="bg1"/>
                </a:solidFill>
                <a:latin typeface="ITC Franklin Gothic Std Med" charset="0"/>
                <a:ea typeface="ITC Franklin Gothic Std Med" charset="0"/>
                <a:cs typeface="ITC Franklin Gothic Std Med" charset="0"/>
              </a:defRPr>
            </a:lvl4pPr>
            <a:lvl5pPr marL="1371566" indent="0">
              <a:buNone/>
              <a:defRPr b="1" i="0">
                <a:solidFill>
                  <a:schemeClr val="bg1"/>
                </a:solidFill>
                <a:latin typeface="ITC Franklin Gothic Std Med" charset="0"/>
                <a:ea typeface="ITC Franklin Gothic Std Med" charset="0"/>
                <a:cs typeface="ITC Franklin Gothic Std Med" charset="0"/>
              </a:defRPr>
            </a:lvl5pPr>
          </a:lstStyle>
          <a:p>
            <a:pPr lvl="0"/>
            <a:r>
              <a:rPr lang="en-US" dirty="0"/>
              <a:t>OPTIONAL PRESENTATION TITLE</a:t>
            </a:r>
          </a:p>
        </p:txBody>
      </p:sp>
      <p:sp>
        <p:nvSpPr>
          <p:cNvPr id="10" name="Text Placeholder 11"/>
          <p:cNvSpPr>
            <a:spLocks noGrp="1"/>
          </p:cNvSpPr>
          <p:nvPr>
            <p:ph type="body" sz="quarter" idx="11" hasCustomPrompt="1"/>
          </p:nvPr>
        </p:nvSpPr>
        <p:spPr>
          <a:xfrm>
            <a:off x="283370" y="3503867"/>
            <a:ext cx="8860631" cy="454033"/>
          </a:xfrm>
          <a:prstGeom prst="rect">
            <a:avLst/>
          </a:prstGeom>
        </p:spPr>
        <p:txBody>
          <a:bodyPr/>
          <a:lstStyle>
            <a:lvl1pPr marL="0" indent="0" algn="ctr">
              <a:buNone/>
              <a:defRPr sz="1050" b="1" i="0" cap="all" baseline="0">
                <a:solidFill>
                  <a:schemeClr val="bg1"/>
                </a:solidFill>
                <a:latin typeface="ITC Franklin Gothic Std Med" charset="0"/>
                <a:ea typeface="ITC Franklin Gothic Std Med" charset="0"/>
                <a:cs typeface="ITC Franklin Gothic Std Med" charset="0"/>
              </a:defRPr>
            </a:lvl1pPr>
          </a:lstStyle>
          <a:p>
            <a:r>
              <a:rPr lang="en-US" b="1" i="0" cap="all" dirty="0">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2520558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448520" y="252389"/>
            <a:ext cx="8229600" cy="1143000"/>
          </a:xfrm>
        </p:spPr>
        <p:txBody>
          <a:bodyPr/>
          <a:lstStyle>
            <a:lvl1pPr algn="ctr">
              <a:lnSpc>
                <a:spcPct val="80000"/>
              </a:lnSpc>
              <a:defRPr sz="33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929076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1: ta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77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1: shor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44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CD72AD0-A588-1342-BA4A-702D89EBB2E5}"/>
              </a:ext>
            </a:extLst>
          </p:cNvPr>
          <p:cNvSpPr>
            <a:spLocks noGrp="1"/>
          </p:cNvSpPr>
          <p:nvPr>
            <p:ph idx="1"/>
          </p:nvPr>
        </p:nvSpPr>
        <p:spPr>
          <a:xfrm>
            <a:off x="659035" y="1395390"/>
            <a:ext cx="7825933" cy="4422449"/>
          </a:xfrm>
          <a:prstGeom prst="rect">
            <a:avLst/>
          </a:prstGeom>
        </p:spPr>
        <p:txBody>
          <a:bodyPr/>
          <a:lstStyle>
            <a:lvl1pPr marL="261932" indent="-261932">
              <a:tabLst/>
              <a:defRPr sz="2400">
                <a:latin typeface="ITC Franklin Gothic Std Book" panose="020B0504030503020204" pitchFamily="34" charset="0"/>
              </a:defRPr>
            </a:lvl1pPr>
            <a:lvl2pPr marL="602441" indent="-259550">
              <a:buFont typeface="System Font Regular"/>
              <a:buChar char="–"/>
              <a:tabLst/>
              <a:defRPr sz="2100">
                <a:latin typeface="ITC Franklin Gothic Std Book" panose="020B0504030503020204" pitchFamily="34" charset="0"/>
              </a:defRPr>
            </a:lvl2pPr>
            <a:lvl3pPr marL="908424" indent="-222641">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4113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33439357-E205-724A-BCD5-34F2E32990A8}"/>
              </a:ext>
            </a:extLst>
          </p:cNvPr>
          <p:cNvSpPr>
            <a:spLocks noGrp="1"/>
          </p:cNvSpPr>
          <p:nvPr>
            <p:ph type="dt" sz="half" idx="10"/>
          </p:nvPr>
        </p:nvSpPr>
        <p:spPr/>
        <p:txBody>
          <a:bodyPr/>
          <a:lstStyle>
            <a:lvl1pPr>
              <a:defRPr/>
            </a:lvl1pPr>
          </a:lstStyle>
          <a:p>
            <a:fld id="{CF7522DC-3440-7E41-9C4E-C4DEBAC9CE85}" type="datetime1">
              <a:rPr lang="en-US" altLang="en-US"/>
              <a:pPr/>
              <a:t>11/2/2022</a:t>
            </a:fld>
            <a:endParaRPr lang="en-US" altLang="en-US"/>
          </a:p>
        </p:txBody>
      </p:sp>
      <p:sp>
        <p:nvSpPr>
          <p:cNvPr id="5" name="Footer Placeholder 4">
            <a:extLst>
              <a:ext uri="{FF2B5EF4-FFF2-40B4-BE49-F238E27FC236}">
                <a16:creationId xmlns:a16="http://schemas.microsoft.com/office/drawing/2014/main" id="{3B8383C7-BBE9-404B-9E66-DB83E638618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3F014E1-5A86-A14D-AD96-7528A1021A37}"/>
              </a:ext>
            </a:extLst>
          </p:cNvPr>
          <p:cNvSpPr>
            <a:spLocks noGrp="1"/>
          </p:cNvSpPr>
          <p:nvPr>
            <p:ph type="sldNum" sz="quarter" idx="12"/>
          </p:nvPr>
        </p:nvSpPr>
        <p:spPr/>
        <p:txBody>
          <a:bodyPr/>
          <a:lstStyle>
            <a:lvl1pPr>
              <a:defRPr/>
            </a:lvl1pPr>
          </a:lstStyle>
          <a:p>
            <a:fld id="{76CC7590-8D79-D741-AD4E-ED6525F37978}" type="slidenum">
              <a:rPr lang="en-US" altLang="en-US"/>
              <a:pPr/>
              <a:t>‹#›</a:t>
            </a:fld>
            <a:endParaRPr lang="en-US" altLang="en-US"/>
          </a:p>
        </p:txBody>
      </p:sp>
    </p:spTree>
    <p:extLst>
      <p:ext uri="{BB962C8B-B14F-4D97-AF65-F5344CB8AC3E}">
        <p14:creationId xmlns:p14="http://schemas.microsoft.com/office/powerpoint/2010/main" val="104735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4E8B9-855E-5746-84E2-64433CD75CE4}"/>
              </a:ext>
            </a:extLst>
          </p:cNvPr>
          <p:cNvSpPr>
            <a:spLocks noGrp="1"/>
          </p:cNvSpPr>
          <p:nvPr>
            <p:ph type="dt" sz="half" idx="10"/>
          </p:nvPr>
        </p:nvSpPr>
        <p:spPr/>
        <p:txBody>
          <a:bodyPr/>
          <a:lstStyle>
            <a:lvl1pPr>
              <a:defRPr/>
            </a:lvl1pPr>
          </a:lstStyle>
          <a:p>
            <a:fld id="{A7CB5FBE-CD5F-B54F-95D5-48FADF1463EA}" type="datetime1">
              <a:rPr lang="en-US" altLang="en-US"/>
              <a:pPr/>
              <a:t>11/2/2022</a:t>
            </a:fld>
            <a:endParaRPr lang="en-US" altLang="en-US"/>
          </a:p>
        </p:txBody>
      </p:sp>
      <p:sp>
        <p:nvSpPr>
          <p:cNvPr id="5" name="Footer Placeholder 4">
            <a:extLst>
              <a:ext uri="{FF2B5EF4-FFF2-40B4-BE49-F238E27FC236}">
                <a16:creationId xmlns:a16="http://schemas.microsoft.com/office/drawing/2014/main" id="{51A0894D-224A-8841-BF2B-7DF58BD0347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1B6CFE3-5B2F-5C4D-B347-448E4E93EB78}"/>
              </a:ext>
            </a:extLst>
          </p:cNvPr>
          <p:cNvSpPr>
            <a:spLocks noGrp="1"/>
          </p:cNvSpPr>
          <p:nvPr>
            <p:ph type="sldNum" sz="quarter" idx="12"/>
          </p:nvPr>
        </p:nvSpPr>
        <p:spPr/>
        <p:txBody>
          <a:bodyPr/>
          <a:lstStyle>
            <a:lvl1pPr>
              <a:defRPr/>
            </a:lvl1pPr>
          </a:lstStyle>
          <a:p>
            <a:fld id="{6A320A11-5DF3-BE4E-AA2F-AA8F596C3083}" type="slidenum">
              <a:rPr lang="en-US" altLang="en-US"/>
              <a:pPr/>
              <a:t>‹#›</a:t>
            </a:fld>
            <a:endParaRPr lang="en-US" altLang="en-US"/>
          </a:p>
        </p:txBody>
      </p:sp>
    </p:spTree>
    <p:extLst>
      <p:ext uri="{BB962C8B-B14F-4D97-AF65-F5344CB8AC3E}">
        <p14:creationId xmlns:p14="http://schemas.microsoft.com/office/powerpoint/2010/main" val="3195989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D9903F-E2F0-EF4F-B7BE-01EA6C8D4515}"/>
              </a:ext>
            </a:extLst>
          </p:cNvPr>
          <p:cNvSpPr>
            <a:spLocks noGrp="1"/>
          </p:cNvSpPr>
          <p:nvPr>
            <p:ph type="dt" sz="half" idx="10"/>
          </p:nvPr>
        </p:nvSpPr>
        <p:spPr/>
        <p:txBody>
          <a:bodyPr/>
          <a:lstStyle>
            <a:lvl1pPr>
              <a:defRPr/>
            </a:lvl1pPr>
          </a:lstStyle>
          <a:p>
            <a:fld id="{DE8A5409-FD15-7C41-8109-EF93D5F89373}" type="datetime1">
              <a:rPr lang="en-US" altLang="en-US"/>
              <a:pPr/>
              <a:t>11/2/2022</a:t>
            </a:fld>
            <a:endParaRPr lang="en-US" altLang="en-US"/>
          </a:p>
        </p:txBody>
      </p:sp>
      <p:sp>
        <p:nvSpPr>
          <p:cNvPr id="5" name="Footer Placeholder 4">
            <a:extLst>
              <a:ext uri="{FF2B5EF4-FFF2-40B4-BE49-F238E27FC236}">
                <a16:creationId xmlns:a16="http://schemas.microsoft.com/office/drawing/2014/main" id="{C7BCB646-1B95-EA45-AEE7-E49DABBE8C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BDD142-613A-1644-8900-E7D20E7772A3}"/>
              </a:ext>
            </a:extLst>
          </p:cNvPr>
          <p:cNvSpPr>
            <a:spLocks noGrp="1"/>
          </p:cNvSpPr>
          <p:nvPr>
            <p:ph type="sldNum" sz="quarter" idx="12"/>
          </p:nvPr>
        </p:nvSpPr>
        <p:spPr/>
        <p:txBody>
          <a:bodyPr/>
          <a:lstStyle>
            <a:lvl1pPr>
              <a:defRPr/>
            </a:lvl1pPr>
          </a:lstStyle>
          <a:p>
            <a:fld id="{6C78BD7E-4848-5145-84AC-C1D15D239993}" type="slidenum">
              <a:rPr lang="en-US" altLang="en-US"/>
              <a:pPr/>
              <a:t>‹#›</a:t>
            </a:fld>
            <a:endParaRPr lang="en-US" altLang="en-US"/>
          </a:p>
        </p:txBody>
      </p:sp>
    </p:spTree>
    <p:extLst>
      <p:ext uri="{BB962C8B-B14F-4D97-AF65-F5344CB8AC3E}">
        <p14:creationId xmlns:p14="http://schemas.microsoft.com/office/powerpoint/2010/main" val="1829994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5563FDC-C5E2-9445-8595-498CC784CFA4}"/>
              </a:ext>
            </a:extLst>
          </p:cNvPr>
          <p:cNvSpPr>
            <a:spLocks noGrp="1"/>
          </p:cNvSpPr>
          <p:nvPr>
            <p:ph type="dt" sz="half" idx="10"/>
          </p:nvPr>
        </p:nvSpPr>
        <p:spPr/>
        <p:txBody>
          <a:bodyPr/>
          <a:lstStyle>
            <a:lvl1pPr>
              <a:defRPr/>
            </a:lvl1pPr>
          </a:lstStyle>
          <a:p>
            <a:fld id="{193CED28-6261-E64F-AE54-5ACCF41C21A7}" type="datetime1">
              <a:rPr lang="en-US" altLang="en-US"/>
              <a:pPr/>
              <a:t>11/2/2022</a:t>
            </a:fld>
            <a:endParaRPr lang="en-US" altLang="en-US"/>
          </a:p>
        </p:txBody>
      </p:sp>
      <p:sp>
        <p:nvSpPr>
          <p:cNvPr id="6" name="Footer Placeholder 4">
            <a:extLst>
              <a:ext uri="{FF2B5EF4-FFF2-40B4-BE49-F238E27FC236}">
                <a16:creationId xmlns:a16="http://schemas.microsoft.com/office/drawing/2014/main" id="{438E6286-0AEE-3843-AD36-D2EF3F47DEF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4ADD90F-B650-F643-83EC-63E818D9CA8B}"/>
              </a:ext>
            </a:extLst>
          </p:cNvPr>
          <p:cNvSpPr>
            <a:spLocks noGrp="1"/>
          </p:cNvSpPr>
          <p:nvPr>
            <p:ph type="sldNum" sz="quarter" idx="12"/>
          </p:nvPr>
        </p:nvSpPr>
        <p:spPr/>
        <p:txBody>
          <a:bodyPr/>
          <a:lstStyle>
            <a:lvl1pPr>
              <a:defRPr/>
            </a:lvl1pPr>
          </a:lstStyle>
          <a:p>
            <a:fld id="{C22DC07C-A57E-D345-AD9C-844AAF96E129}" type="slidenum">
              <a:rPr lang="en-US" altLang="en-US"/>
              <a:pPr/>
              <a:t>‹#›</a:t>
            </a:fld>
            <a:endParaRPr lang="en-US" altLang="en-US"/>
          </a:p>
        </p:txBody>
      </p:sp>
    </p:spTree>
    <p:extLst>
      <p:ext uri="{BB962C8B-B14F-4D97-AF65-F5344CB8AC3E}">
        <p14:creationId xmlns:p14="http://schemas.microsoft.com/office/powerpoint/2010/main" val="718099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3F41107-EFB3-2E40-9092-C4B9AC3A549C}"/>
              </a:ext>
            </a:extLst>
          </p:cNvPr>
          <p:cNvSpPr>
            <a:spLocks noGrp="1"/>
          </p:cNvSpPr>
          <p:nvPr>
            <p:ph type="dt" sz="half" idx="10"/>
          </p:nvPr>
        </p:nvSpPr>
        <p:spPr/>
        <p:txBody>
          <a:bodyPr/>
          <a:lstStyle>
            <a:lvl1pPr>
              <a:defRPr/>
            </a:lvl1pPr>
          </a:lstStyle>
          <a:p>
            <a:fld id="{4718589A-0F3D-DA48-8184-8191FB903B7A}" type="datetime1">
              <a:rPr lang="en-US" altLang="en-US"/>
              <a:pPr/>
              <a:t>11/2/2022</a:t>
            </a:fld>
            <a:endParaRPr lang="en-US" altLang="en-US"/>
          </a:p>
        </p:txBody>
      </p:sp>
      <p:sp>
        <p:nvSpPr>
          <p:cNvPr id="8" name="Footer Placeholder 4">
            <a:extLst>
              <a:ext uri="{FF2B5EF4-FFF2-40B4-BE49-F238E27FC236}">
                <a16:creationId xmlns:a16="http://schemas.microsoft.com/office/drawing/2014/main" id="{CBB5A162-B3BB-7648-8B6B-785322740C4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FB87071-D15E-8A42-B5FA-438C62E7C2C1}"/>
              </a:ext>
            </a:extLst>
          </p:cNvPr>
          <p:cNvSpPr>
            <a:spLocks noGrp="1"/>
          </p:cNvSpPr>
          <p:nvPr>
            <p:ph type="sldNum" sz="quarter" idx="12"/>
          </p:nvPr>
        </p:nvSpPr>
        <p:spPr/>
        <p:txBody>
          <a:bodyPr/>
          <a:lstStyle>
            <a:lvl1pPr>
              <a:defRPr/>
            </a:lvl1pPr>
          </a:lstStyle>
          <a:p>
            <a:fld id="{546B96AE-C8ED-E04E-858D-CF55BDD995DF}" type="slidenum">
              <a:rPr lang="en-US" altLang="en-US"/>
              <a:pPr/>
              <a:t>‹#›</a:t>
            </a:fld>
            <a:endParaRPr lang="en-US" altLang="en-US"/>
          </a:p>
        </p:txBody>
      </p:sp>
    </p:spTree>
    <p:extLst>
      <p:ext uri="{BB962C8B-B14F-4D97-AF65-F5344CB8AC3E}">
        <p14:creationId xmlns:p14="http://schemas.microsoft.com/office/powerpoint/2010/main" val="2819057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FB18583B-D564-EF41-A098-6C29B148A840}"/>
              </a:ext>
            </a:extLst>
          </p:cNvPr>
          <p:cNvSpPr>
            <a:spLocks noGrp="1"/>
          </p:cNvSpPr>
          <p:nvPr>
            <p:ph type="dt" sz="half" idx="10"/>
          </p:nvPr>
        </p:nvSpPr>
        <p:spPr/>
        <p:txBody>
          <a:bodyPr/>
          <a:lstStyle>
            <a:lvl1pPr>
              <a:defRPr/>
            </a:lvl1pPr>
          </a:lstStyle>
          <a:p>
            <a:fld id="{AB687D16-055F-5A48-A469-3B9C3D676A0E}" type="datetime1">
              <a:rPr lang="en-US" altLang="en-US"/>
              <a:pPr/>
              <a:t>11/2/2022</a:t>
            </a:fld>
            <a:endParaRPr lang="en-US" altLang="en-US"/>
          </a:p>
        </p:txBody>
      </p:sp>
      <p:sp>
        <p:nvSpPr>
          <p:cNvPr id="4" name="Footer Placeholder 4">
            <a:extLst>
              <a:ext uri="{FF2B5EF4-FFF2-40B4-BE49-F238E27FC236}">
                <a16:creationId xmlns:a16="http://schemas.microsoft.com/office/drawing/2014/main" id="{7AB6E46B-2D08-D349-B584-A0B886A81B6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E07B59E-75EF-6A40-B834-33A90CC3D5F2}"/>
              </a:ext>
            </a:extLst>
          </p:cNvPr>
          <p:cNvSpPr>
            <a:spLocks noGrp="1"/>
          </p:cNvSpPr>
          <p:nvPr>
            <p:ph type="sldNum" sz="quarter" idx="12"/>
          </p:nvPr>
        </p:nvSpPr>
        <p:spPr/>
        <p:txBody>
          <a:bodyPr/>
          <a:lstStyle>
            <a:lvl1pPr>
              <a:defRPr/>
            </a:lvl1pPr>
          </a:lstStyle>
          <a:p>
            <a:fld id="{4C086925-6738-5241-9355-86B045C32DFC}" type="slidenum">
              <a:rPr lang="en-US" altLang="en-US"/>
              <a:pPr/>
              <a:t>‹#›</a:t>
            </a:fld>
            <a:endParaRPr lang="en-US" altLang="en-US"/>
          </a:p>
        </p:txBody>
      </p:sp>
    </p:spTree>
    <p:extLst>
      <p:ext uri="{BB962C8B-B14F-4D97-AF65-F5344CB8AC3E}">
        <p14:creationId xmlns:p14="http://schemas.microsoft.com/office/powerpoint/2010/main" val="1740177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775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A5231A2-138A-BC46-B2CE-AC93AA253920}"/>
              </a:ext>
            </a:extLst>
          </p:cNvPr>
          <p:cNvSpPr>
            <a:spLocks noGrp="1"/>
          </p:cNvSpPr>
          <p:nvPr>
            <p:ph type="dt" sz="half" idx="10"/>
          </p:nvPr>
        </p:nvSpPr>
        <p:spPr/>
        <p:txBody>
          <a:bodyPr/>
          <a:lstStyle>
            <a:lvl1pPr>
              <a:defRPr/>
            </a:lvl1pPr>
          </a:lstStyle>
          <a:p>
            <a:fld id="{3CA3C1F2-5A3C-E54E-8449-96A2F3DE565D}" type="datetime1">
              <a:rPr lang="en-US" altLang="en-US"/>
              <a:pPr/>
              <a:t>11/2/2022</a:t>
            </a:fld>
            <a:endParaRPr lang="en-US" altLang="en-US"/>
          </a:p>
        </p:txBody>
      </p:sp>
      <p:sp>
        <p:nvSpPr>
          <p:cNvPr id="3" name="Footer Placeholder 4">
            <a:extLst>
              <a:ext uri="{FF2B5EF4-FFF2-40B4-BE49-F238E27FC236}">
                <a16:creationId xmlns:a16="http://schemas.microsoft.com/office/drawing/2014/main" id="{D90B2A7D-C0BA-2444-9178-DEE53E83FFB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8D50675-F992-414A-A6BD-9EE9CF7458EA}"/>
              </a:ext>
            </a:extLst>
          </p:cNvPr>
          <p:cNvSpPr>
            <a:spLocks noGrp="1"/>
          </p:cNvSpPr>
          <p:nvPr>
            <p:ph type="sldNum" sz="quarter" idx="12"/>
          </p:nvPr>
        </p:nvSpPr>
        <p:spPr/>
        <p:txBody>
          <a:bodyPr/>
          <a:lstStyle>
            <a:lvl1pPr>
              <a:defRPr/>
            </a:lvl1pPr>
          </a:lstStyle>
          <a:p>
            <a:fld id="{A002342C-563D-154C-9779-25105A840816}" type="slidenum">
              <a:rPr lang="en-US" altLang="en-US"/>
              <a:pPr/>
              <a:t>‹#›</a:t>
            </a:fld>
            <a:endParaRPr lang="en-US" altLang="en-US"/>
          </a:p>
        </p:txBody>
      </p:sp>
    </p:spTree>
    <p:extLst>
      <p:ext uri="{BB962C8B-B14F-4D97-AF65-F5344CB8AC3E}">
        <p14:creationId xmlns:p14="http://schemas.microsoft.com/office/powerpoint/2010/main" val="2976962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06E01FE8-C34D-9C42-A6F3-A80B46B214A9}"/>
              </a:ext>
            </a:extLst>
          </p:cNvPr>
          <p:cNvSpPr>
            <a:spLocks noGrp="1"/>
          </p:cNvSpPr>
          <p:nvPr>
            <p:ph type="dt" sz="half" idx="10"/>
          </p:nvPr>
        </p:nvSpPr>
        <p:spPr/>
        <p:txBody>
          <a:bodyPr/>
          <a:lstStyle>
            <a:lvl1pPr>
              <a:defRPr/>
            </a:lvl1pPr>
          </a:lstStyle>
          <a:p>
            <a:fld id="{A372C7EB-884C-684B-A234-900F19DAE85C}" type="datetime1">
              <a:rPr lang="en-US" altLang="en-US"/>
              <a:pPr/>
              <a:t>11/2/2022</a:t>
            </a:fld>
            <a:endParaRPr lang="en-US" altLang="en-US"/>
          </a:p>
        </p:txBody>
      </p:sp>
      <p:sp>
        <p:nvSpPr>
          <p:cNvPr id="6" name="Footer Placeholder 4">
            <a:extLst>
              <a:ext uri="{FF2B5EF4-FFF2-40B4-BE49-F238E27FC236}">
                <a16:creationId xmlns:a16="http://schemas.microsoft.com/office/drawing/2014/main" id="{7DCAED5F-1F85-1340-9A6B-1FBA1156C71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DC3A18C-989F-4440-9484-16C91BA8909C}"/>
              </a:ext>
            </a:extLst>
          </p:cNvPr>
          <p:cNvSpPr>
            <a:spLocks noGrp="1"/>
          </p:cNvSpPr>
          <p:nvPr>
            <p:ph type="sldNum" sz="quarter" idx="12"/>
          </p:nvPr>
        </p:nvSpPr>
        <p:spPr/>
        <p:txBody>
          <a:bodyPr/>
          <a:lstStyle>
            <a:lvl1pPr>
              <a:defRPr/>
            </a:lvl1pPr>
          </a:lstStyle>
          <a:p>
            <a:fld id="{E162F6D3-CE9F-B94A-80B7-225970376754}" type="slidenum">
              <a:rPr lang="en-US" altLang="en-US"/>
              <a:pPr/>
              <a:t>‹#›</a:t>
            </a:fld>
            <a:endParaRPr lang="en-US" altLang="en-US"/>
          </a:p>
        </p:txBody>
      </p:sp>
    </p:spTree>
    <p:extLst>
      <p:ext uri="{BB962C8B-B14F-4D97-AF65-F5344CB8AC3E}">
        <p14:creationId xmlns:p14="http://schemas.microsoft.com/office/powerpoint/2010/main" val="3523271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98C49FC-88FD-414A-87FF-E1FB33B65A5F}"/>
              </a:ext>
            </a:extLst>
          </p:cNvPr>
          <p:cNvSpPr>
            <a:spLocks noGrp="1"/>
          </p:cNvSpPr>
          <p:nvPr>
            <p:ph type="dt" sz="half" idx="10"/>
          </p:nvPr>
        </p:nvSpPr>
        <p:spPr/>
        <p:txBody>
          <a:bodyPr/>
          <a:lstStyle>
            <a:lvl1pPr>
              <a:defRPr/>
            </a:lvl1pPr>
          </a:lstStyle>
          <a:p>
            <a:fld id="{61D81DBC-0F33-854D-BBAC-07C471BD927F}" type="datetime1">
              <a:rPr lang="en-US" altLang="en-US"/>
              <a:pPr/>
              <a:t>11/2/2022</a:t>
            </a:fld>
            <a:endParaRPr lang="en-US" altLang="en-US"/>
          </a:p>
        </p:txBody>
      </p:sp>
      <p:sp>
        <p:nvSpPr>
          <p:cNvPr id="6" name="Footer Placeholder 4">
            <a:extLst>
              <a:ext uri="{FF2B5EF4-FFF2-40B4-BE49-F238E27FC236}">
                <a16:creationId xmlns:a16="http://schemas.microsoft.com/office/drawing/2014/main" id="{78A0EA1E-74CD-7C4A-957C-19835ED5DC6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241143B-BB9C-9B43-88DA-F5FA49842F82}"/>
              </a:ext>
            </a:extLst>
          </p:cNvPr>
          <p:cNvSpPr>
            <a:spLocks noGrp="1"/>
          </p:cNvSpPr>
          <p:nvPr>
            <p:ph type="sldNum" sz="quarter" idx="12"/>
          </p:nvPr>
        </p:nvSpPr>
        <p:spPr/>
        <p:txBody>
          <a:bodyPr/>
          <a:lstStyle>
            <a:lvl1pPr>
              <a:defRPr/>
            </a:lvl1pPr>
          </a:lstStyle>
          <a:p>
            <a:fld id="{FA1F1EFB-4862-6049-A5F0-35877D18A1A8}" type="slidenum">
              <a:rPr lang="en-US" altLang="en-US"/>
              <a:pPr/>
              <a:t>‹#›</a:t>
            </a:fld>
            <a:endParaRPr lang="en-US" altLang="en-US"/>
          </a:p>
        </p:txBody>
      </p:sp>
    </p:spTree>
    <p:extLst>
      <p:ext uri="{BB962C8B-B14F-4D97-AF65-F5344CB8AC3E}">
        <p14:creationId xmlns:p14="http://schemas.microsoft.com/office/powerpoint/2010/main" val="6459344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2CFDB-519F-3C41-987B-878E9E6C9A1D}"/>
              </a:ext>
            </a:extLst>
          </p:cNvPr>
          <p:cNvSpPr>
            <a:spLocks noGrp="1"/>
          </p:cNvSpPr>
          <p:nvPr>
            <p:ph type="dt" sz="half" idx="10"/>
          </p:nvPr>
        </p:nvSpPr>
        <p:spPr/>
        <p:txBody>
          <a:bodyPr/>
          <a:lstStyle>
            <a:lvl1pPr>
              <a:defRPr/>
            </a:lvl1pPr>
          </a:lstStyle>
          <a:p>
            <a:fld id="{1B621295-2488-7D4F-8A6C-805393386F9A}" type="datetime1">
              <a:rPr lang="en-US" altLang="en-US"/>
              <a:pPr/>
              <a:t>11/2/2022</a:t>
            </a:fld>
            <a:endParaRPr lang="en-US" altLang="en-US"/>
          </a:p>
        </p:txBody>
      </p:sp>
      <p:sp>
        <p:nvSpPr>
          <p:cNvPr id="5" name="Footer Placeholder 4">
            <a:extLst>
              <a:ext uri="{FF2B5EF4-FFF2-40B4-BE49-F238E27FC236}">
                <a16:creationId xmlns:a16="http://schemas.microsoft.com/office/drawing/2014/main" id="{0BB9D70C-214C-0345-9235-F0F1307105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76B31F4-2407-0746-B08B-0671F4DCA0D4}"/>
              </a:ext>
            </a:extLst>
          </p:cNvPr>
          <p:cNvSpPr>
            <a:spLocks noGrp="1"/>
          </p:cNvSpPr>
          <p:nvPr>
            <p:ph type="sldNum" sz="quarter" idx="12"/>
          </p:nvPr>
        </p:nvSpPr>
        <p:spPr/>
        <p:txBody>
          <a:bodyPr/>
          <a:lstStyle>
            <a:lvl1pPr>
              <a:defRPr/>
            </a:lvl1pPr>
          </a:lstStyle>
          <a:p>
            <a:fld id="{87C14E00-886C-3D46-94E0-2B84ED96092A}" type="slidenum">
              <a:rPr lang="en-US" altLang="en-US"/>
              <a:pPr/>
              <a:t>‹#›</a:t>
            </a:fld>
            <a:endParaRPr lang="en-US" altLang="en-US"/>
          </a:p>
        </p:txBody>
      </p:sp>
    </p:spTree>
    <p:extLst>
      <p:ext uri="{BB962C8B-B14F-4D97-AF65-F5344CB8AC3E}">
        <p14:creationId xmlns:p14="http://schemas.microsoft.com/office/powerpoint/2010/main" val="3878477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46D03-6FA4-A241-ACCE-A2E5E1A2EDA7}"/>
              </a:ext>
            </a:extLst>
          </p:cNvPr>
          <p:cNvSpPr>
            <a:spLocks noGrp="1"/>
          </p:cNvSpPr>
          <p:nvPr>
            <p:ph type="dt" sz="half" idx="10"/>
          </p:nvPr>
        </p:nvSpPr>
        <p:spPr/>
        <p:txBody>
          <a:bodyPr/>
          <a:lstStyle>
            <a:lvl1pPr>
              <a:defRPr/>
            </a:lvl1pPr>
          </a:lstStyle>
          <a:p>
            <a:fld id="{A0BFBD39-6865-EF49-AE93-31B4BC0BC898}" type="datetime1">
              <a:rPr lang="en-US" altLang="en-US"/>
              <a:pPr/>
              <a:t>11/2/2022</a:t>
            </a:fld>
            <a:endParaRPr lang="en-US" altLang="en-US"/>
          </a:p>
        </p:txBody>
      </p:sp>
      <p:sp>
        <p:nvSpPr>
          <p:cNvPr id="5" name="Footer Placeholder 4">
            <a:extLst>
              <a:ext uri="{FF2B5EF4-FFF2-40B4-BE49-F238E27FC236}">
                <a16:creationId xmlns:a16="http://schemas.microsoft.com/office/drawing/2014/main" id="{AE1F4E4B-CA9D-C24F-93A2-70B5ECF599A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1D70EA1-7D15-E447-BED7-7ED5F351F83A}"/>
              </a:ext>
            </a:extLst>
          </p:cNvPr>
          <p:cNvSpPr>
            <a:spLocks noGrp="1"/>
          </p:cNvSpPr>
          <p:nvPr>
            <p:ph type="sldNum" sz="quarter" idx="12"/>
          </p:nvPr>
        </p:nvSpPr>
        <p:spPr/>
        <p:txBody>
          <a:bodyPr/>
          <a:lstStyle>
            <a:lvl1pPr>
              <a:defRPr/>
            </a:lvl1pPr>
          </a:lstStyle>
          <a:p>
            <a:fld id="{F3CE6676-04E8-C841-A22A-A7C2180D016E}" type="slidenum">
              <a:rPr lang="en-US" altLang="en-US"/>
              <a:pPr/>
              <a:t>‹#›</a:t>
            </a:fld>
            <a:endParaRPr lang="en-US" altLang="en-US"/>
          </a:p>
        </p:txBody>
      </p:sp>
    </p:spTree>
    <p:extLst>
      <p:ext uri="{BB962C8B-B14F-4D97-AF65-F5344CB8AC3E}">
        <p14:creationId xmlns:p14="http://schemas.microsoft.com/office/powerpoint/2010/main" val="298196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284017" y="839450"/>
            <a:ext cx="6575967" cy="4377128"/>
          </a:xfrm>
          <a:prstGeom prst="rect">
            <a:avLst/>
          </a:prstGeom>
        </p:spPr>
        <p:txBody>
          <a:bodyPr/>
          <a:lstStyle/>
          <a:p>
            <a:r>
              <a:rPr lang="en-US" dirty="0"/>
              <a:t>Drag image here</a:t>
            </a:r>
          </a:p>
        </p:txBody>
      </p:sp>
      <p:sp>
        <p:nvSpPr>
          <p:cNvPr id="11" name="Text Placeholder 9"/>
          <p:cNvSpPr>
            <a:spLocks noGrp="1"/>
          </p:cNvSpPr>
          <p:nvPr>
            <p:ph type="body" sz="quarter" idx="11" hasCustomPrompt="1"/>
          </p:nvPr>
        </p:nvSpPr>
        <p:spPr>
          <a:xfrm>
            <a:off x="1202471" y="5627128"/>
            <a:ext cx="2011680" cy="233437"/>
          </a:xfrm>
          <a:prstGeom prst="rect">
            <a:avLst/>
          </a:prstGeom>
        </p:spPr>
        <p:txBody>
          <a:bodyPr/>
          <a:lstStyle>
            <a:lvl1pPr marL="0" marR="0" indent="0" algn="l" defTabSz="685783" rtl="0" eaLnBrk="1" fontAlgn="auto" latinLnBrk="0" hangingPunct="1">
              <a:lnSpc>
                <a:spcPct val="100000"/>
              </a:lnSpc>
              <a:spcBef>
                <a:spcPts val="750"/>
              </a:spcBef>
              <a:spcAft>
                <a:spcPts val="0"/>
              </a:spcAft>
              <a:buClrTx/>
              <a:buSzTx/>
              <a:buFontTx/>
              <a:buNone/>
              <a:tabLst/>
              <a:defRPr sz="1200" b="1" i="0" cap="all" baseline="0">
                <a:solidFill>
                  <a:srgbClr val="222C4B"/>
                </a:solidFill>
                <a:latin typeface="ITC Franklin Gothic Std Med" charset="0"/>
                <a:ea typeface="ITC Franklin Gothic Std Med" charset="0"/>
                <a:cs typeface="ITC Franklin Gothic Std Med" charset="0"/>
              </a:defRPr>
            </a:lvl1pPr>
            <a:lvl2pPr marL="342892"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783"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675"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566"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202471" y="5899513"/>
            <a:ext cx="6657513" cy="525675"/>
          </a:xfrm>
          <a:prstGeom prst="rect">
            <a:avLst/>
          </a:prstGeom>
        </p:spPr>
        <p:txBody>
          <a:bodyPr/>
          <a:lstStyle>
            <a:lvl1pPr marL="0" marR="0" indent="0" algn="l" defTabSz="685783" rtl="0" eaLnBrk="1" fontAlgn="auto" latinLnBrk="0" hangingPunct="1">
              <a:lnSpc>
                <a:spcPct val="100000"/>
              </a:lnSpc>
              <a:spcBef>
                <a:spcPts val="750"/>
              </a:spcBef>
              <a:spcAft>
                <a:spcPts val="0"/>
              </a:spcAft>
              <a:buClrTx/>
              <a:buSzTx/>
              <a:buFontTx/>
              <a:buNone/>
              <a:tabLst/>
              <a:defRPr sz="1200" b="0" i="0" cap="none" baseline="0">
                <a:solidFill>
                  <a:srgbClr val="222C4B"/>
                </a:solidFill>
                <a:latin typeface="ITC Franklin Gothic Std Book" charset="0"/>
                <a:ea typeface="ITC Franklin Gothic Std Book" charset="0"/>
                <a:cs typeface="ITC Franklin Gothic Std Book" charset="0"/>
              </a:defRPr>
            </a:lvl1pPr>
            <a:lvl2pPr marL="342892" indent="0" algn="ctr">
              <a:buNone/>
              <a:defRPr sz="2250" b="1" i="0" cap="all" baseline="0">
                <a:solidFill>
                  <a:srgbClr val="222C4B"/>
                </a:solidFill>
                <a:latin typeface="ITC Franklin Gothic Std Med" charset="0"/>
                <a:ea typeface="ITC Franklin Gothic Std Med" charset="0"/>
                <a:cs typeface="ITC Franklin Gothic Std Med" charset="0"/>
              </a:defRPr>
            </a:lvl2pPr>
            <a:lvl3pPr marL="685783" indent="0" algn="ctr">
              <a:buNone/>
              <a:defRPr sz="2250" b="1" i="0" cap="all" baseline="0">
                <a:solidFill>
                  <a:srgbClr val="222C4B"/>
                </a:solidFill>
                <a:latin typeface="ITC Franklin Gothic Std Med" charset="0"/>
                <a:ea typeface="ITC Franklin Gothic Std Med" charset="0"/>
                <a:cs typeface="ITC Franklin Gothic Std Med" charset="0"/>
              </a:defRPr>
            </a:lvl3pPr>
            <a:lvl4pPr marL="1028675" indent="0" algn="ctr">
              <a:buNone/>
              <a:defRPr sz="2250" b="1" i="0" cap="all" baseline="0">
                <a:solidFill>
                  <a:srgbClr val="222C4B"/>
                </a:solidFill>
                <a:latin typeface="ITC Franklin Gothic Std Med" charset="0"/>
                <a:ea typeface="ITC Franklin Gothic Std Med" charset="0"/>
                <a:cs typeface="ITC Franklin Gothic Std Med" charset="0"/>
              </a:defRPr>
            </a:lvl4pPr>
            <a:lvl5pPr marL="1371566" indent="0" algn="ctr">
              <a:buNone/>
              <a:defRPr sz="225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03840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274322" y="3130917"/>
            <a:ext cx="8860631" cy="731838"/>
          </a:xfrm>
          <a:prstGeom prst="rect">
            <a:avLst/>
          </a:prstGeom>
        </p:spPr>
        <p:txBody>
          <a:bodyPr/>
          <a:lstStyle>
            <a:lvl1pPr marL="0" indent="0" algn="ctr">
              <a:buNone/>
              <a:defRPr sz="27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342892" indent="0" algn="ctr">
              <a:buNone/>
              <a:defRPr b="1" i="0">
                <a:solidFill>
                  <a:srgbClr val="222C4B"/>
                </a:solidFill>
                <a:latin typeface="ITC Franklin Gothic Std Med" charset="0"/>
                <a:ea typeface="ITC Franklin Gothic Std Med" charset="0"/>
                <a:cs typeface="ITC Franklin Gothic Std Med" charset="0"/>
              </a:defRPr>
            </a:lvl2pPr>
            <a:lvl3pPr marL="685783" indent="0" algn="ctr">
              <a:buNone/>
              <a:defRPr b="1" i="0">
                <a:solidFill>
                  <a:srgbClr val="222C4B"/>
                </a:solidFill>
                <a:latin typeface="ITC Franklin Gothic Std Med" charset="0"/>
                <a:ea typeface="ITC Franklin Gothic Std Med" charset="0"/>
                <a:cs typeface="ITC Franklin Gothic Std Med" charset="0"/>
              </a:defRPr>
            </a:lvl3pPr>
            <a:lvl4pPr marL="1028675" indent="0" algn="ctr">
              <a:buNone/>
              <a:defRPr b="1" i="0">
                <a:solidFill>
                  <a:srgbClr val="222C4B"/>
                </a:solidFill>
                <a:latin typeface="ITC Franklin Gothic Std Med" charset="0"/>
                <a:ea typeface="ITC Franklin Gothic Std Med" charset="0"/>
                <a:cs typeface="ITC Franklin Gothic Std Med" charset="0"/>
              </a:defRPr>
            </a:lvl4pPr>
            <a:lvl5pPr marL="1371566"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dirty="0"/>
              <a:t>TITLE HERE</a:t>
            </a:r>
          </a:p>
        </p:txBody>
      </p:sp>
    </p:spTree>
    <p:extLst>
      <p:ext uri="{BB962C8B-B14F-4D97-AF65-F5344CB8AC3E}">
        <p14:creationId xmlns:p14="http://schemas.microsoft.com/office/powerpoint/2010/main" val="365235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520" y="357896"/>
            <a:ext cx="8229600" cy="1143000"/>
          </a:xfrm>
        </p:spPr>
        <p:txBody>
          <a:bodyPr/>
          <a:lstStyle>
            <a:lvl1pPr algn="ctr">
              <a:defRPr sz="33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659035" y="1395390"/>
            <a:ext cx="7825933" cy="4422449"/>
          </a:xfrm>
          <a:prstGeom prst="rect">
            <a:avLst/>
          </a:prstGeom>
        </p:spPr>
        <p:txBody>
          <a:bodyPr/>
          <a:lstStyle>
            <a:lvl1pPr marL="261932" indent="-261932">
              <a:tabLst/>
              <a:defRPr sz="2400">
                <a:latin typeface="ITC Franklin Gothic Std Book" panose="020B0504030503020204" pitchFamily="34" charset="0"/>
              </a:defRPr>
            </a:lvl1pPr>
            <a:lvl2pPr marL="602441" indent="-259550">
              <a:buFont typeface="System Font Regular"/>
              <a:buChar char="–"/>
              <a:tabLst/>
              <a:defRPr sz="2100">
                <a:latin typeface="ITC Franklin Gothic Std Book" panose="020B0504030503020204" pitchFamily="34" charset="0"/>
              </a:defRPr>
            </a:lvl2pPr>
            <a:lvl3pPr marL="908424" indent="-222641">
              <a:buFont typeface="Courier New" panose="02070309020205020404" pitchFamily="49" charset="0"/>
              <a:buChar char="o"/>
              <a:tabLst/>
              <a:defRPr sz="1800">
                <a:latin typeface="ITC Franklin Gothic Std Book" panose="020B0504030503020204" pitchFamily="34" charset="0"/>
              </a:defRPr>
            </a:lvl3pPr>
            <a:lvl4pPr>
              <a:defRPr sz="1500">
                <a:latin typeface="ITC Franklin Gothic Std Book" panose="020B0504030503020204" pitchFamily="34" charset="0"/>
              </a:defRPr>
            </a:lvl4pPr>
            <a:lvl5pPr>
              <a:defRPr sz="1500">
                <a:latin typeface="ITC Franklin Gothic Std Book" panose="020B05040305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889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CE54-5989-FE66-D8DD-B9D12B4CEF46}"/>
              </a:ext>
            </a:extLst>
          </p:cNvPr>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A4F703-88B8-E6D8-6CE5-ABC1933D4BD0}"/>
              </a:ext>
            </a:extLst>
          </p:cNvPr>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978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87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64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43040"/>
            <a:ext cx="40386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3040"/>
            <a:ext cx="4038600" cy="4525963"/>
          </a:xfrm>
        </p:spPr>
        <p:txBody>
          <a:bodyPr/>
          <a:lstStyle>
            <a:lvl1pPr>
              <a:defRPr sz="2400">
                <a:latin typeface="ITC Franklin Gothic Std Book" panose="020B0504030503020204" pitchFamily="34" charset="0"/>
                <a:cs typeface="ITC Franklin Gothic Std Book" panose="020B0504030503020204" pitchFamily="34" charset="0"/>
              </a:defRPr>
            </a:lvl1pPr>
            <a:lvl2pPr>
              <a:defRPr sz="2100">
                <a:latin typeface="ITC Franklin Gothic Std Book" panose="020B0504030503020204" pitchFamily="34" charset="0"/>
                <a:cs typeface="ITC Franklin Gothic Std Book" panose="020B0504030503020204" pitchFamily="34" charset="0"/>
              </a:defRPr>
            </a:lvl2pPr>
            <a:lvl3pPr>
              <a:defRPr sz="1800">
                <a:latin typeface="ITC Franklin Gothic Std Book" panose="020B0504030503020204" pitchFamily="34" charset="0"/>
                <a:cs typeface="ITC Franklin Gothic Std Book" panose="020B0504030503020204" pitchFamily="34" charset="0"/>
              </a:defRPr>
            </a:lvl3pPr>
            <a:lvl4pPr>
              <a:defRPr sz="1500">
                <a:latin typeface="ITC Franklin Gothic Std Book" panose="020B0504030503020204" pitchFamily="34" charset="0"/>
                <a:cs typeface="ITC Franklin Gothic Std Book" panose="020B0504030503020204" pitchFamily="34" charset="0"/>
              </a:defRPr>
            </a:lvl4pPr>
            <a:lvl5pPr>
              <a:defRPr sz="1500">
                <a:latin typeface="ITC Franklin Gothic Std Book" panose="020B0504030503020204" pitchFamily="34" charset="0"/>
                <a:cs typeface="ITC Franklin Gothic Std Book" panose="020B0504030503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448520" y="252389"/>
            <a:ext cx="8229600" cy="1143000"/>
          </a:xfrm>
        </p:spPr>
        <p:txBody>
          <a:bodyPr/>
          <a:lstStyle>
            <a:lvl1pPr algn="ctr">
              <a:defRPr sz="33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4033498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6.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8.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914171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Rectangle 7"/>
          <p:cNvSpPr/>
          <p:nvPr userDrawn="1"/>
        </p:nvSpPr>
        <p:spPr>
          <a:xfrm>
            <a:off x="0" y="0"/>
            <a:ext cx="285108"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295400" cy="2057400"/>
          </a:xfrm>
          <a:prstGeom prst="rect">
            <a:avLst/>
          </a:prstGeom>
        </p:spPr>
      </p:pic>
      <p:pic>
        <p:nvPicPr>
          <p:cNvPr id="11" name="Picture 10"/>
          <p:cNvPicPr>
            <a:picLocks noChangeAspect="1"/>
          </p:cNvPicPr>
          <p:nvPr userDrawn="1"/>
        </p:nvPicPr>
        <p:blipFill>
          <a:blip r:embed="rId4"/>
          <a:stretch>
            <a:fillRect/>
          </a:stretch>
        </p:blipFill>
        <p:spPr>
          <a:xfrm>
            <a:off x="4112003" y="5126805"/>
            <a:ext cx="1202817" cy="1005940"/>
          </a:xfrm>
          <a:prstGeom prst="rect">
            <a:avLst/>
          </a:prstGeom>
        </p:spPr>
      </p:pic>
    </p:spTree>
    <p:extLst>
      <p:ext uri="{BB962C8B-B14F-4D97-AF65-F5344CB8AC3E}">
        <p14:creationId xmlns:p14="http://schemas.microsoft.com/office/powerpoint/2010/main" val="1188517116"/>
      </p:ext>
    </p:extLst>
  </p:cSld>
  <p:clrMap bg1="lt1" tx1="dk1" bg2="lt2" tx2="dk2" accent1="accent1" accent2="accent2" accent3="accent3" accent4="accent4" accent5="accent5" accent6="accent6" hlink="hlink" folHlink="folHlink"/>
  <p:sldLayoutIdLst>
    <p:sldLayoutId id="2147483779" r:id="rId1"/>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979533"/>
      </p:ext>
    </p:extLst>
  </p:cSld>
  <p:clrMap bg1="lt1" tx1="dk1" bg2="lt2" tx2="dk2" accent1="accent1" accent2="accent2" accent3="accent3" accent4="accent4" accent5="accent5" accent6="accent6" hlink="hlink" folHlink="folHlink"/>
  <p:sldLayoutIdLst>
    <p:sldLayoutId id="2147483781"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002231"/>
      </p:ext>
    </p:extLst>
  </p:cSld>
  <p:clrMap bg1="lt1" tx1="dk1" bg2="lt2" tx2="dk2" accent1="accent1" accent2="accent2" accent3="accent3" accent4="accent4" accent5="accent5" accent6="accent6" hlink="hlink" folHlink="folHlink"/>
  <p:sldLayoutIdLst>
    <p:sldLayoutId id="2147483793"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295400" cy="2057400"/>
          </a:xfrm>
          <a:prstGeom prst="rect">
            <a:avLst/>
          </a:prstGeom>
        </p:spPr>
      </p:pic>
    </p:spTree>
    <p:extLst>
      <p:ext uri="{BB962C8B-B14F-4D97-AF65-F5344CB8AC3E}">
        <p14:creationId xmlns:p14="http://schemas.microsoft.com/office/powerpoint/2010/main" val="3628388269"/>
      </p:ext>
    </p:extLst>
  </p:cSld>
  <p:clrMap bg1="lt1" tx1="dk1" bg2="lt2" tx2="dk2" accent1="accent1" accent2="accent2" accent3="accent3" accent4="accent4" accent5="accent5" accent6="accent6" hlink="hlink" folHlink="folHlink"/>
  <p:sldLayoutIdLst>
    <p:sldLayoutId id="2147483797" r:id="rId1"/>
    <p:sldLayoutId id="2147483843" r:id="rId2"/>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4381928" y="-4096820"/>
            <a:ext cx="380144" cy="8573784"/>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userDrawn="1"/>
        </p:nvSpPr>
        <p:spPr>
          <a:xfrm>
            <a:off x="0"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295400" cy="2057400"/>
          </a:xfrm>
          <a:prstGeom prst="rect">
            <a:avLst/>
          </a:prstGeom>
        </p:spPr>
      </p:pic>
      <p:sp>
        <p:nvSpPr>
          <p:cNvPr id="9" name="Rectangle 8"/>
          <p:cNvSpPr/>
          <p:nvPr userDrawn="1"/>
        </p:nvSpPr>
        <p:spPr>
          <a:xfrm>
            <a:off x="8858892"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a:t>
            </a:r>
          </a:p>
        </p:txBody>
      </p:sp>
      <p:sp>
        <p:nvSpPr>
          <p:cNvPr id="10" name="Rectangle 9"/>
          <p:cNvSpPr/>
          <p:nvPr userDrawn="1"/>
        </p:nvSpPr>
        <p:spPr>
          <a:xfrm rot="5400000">
            <a:off x="4381928" y="2381036"/>
            <a:ext cx="380144" cy="8573784"/>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82398393"/>
      </p:ext>
    </p:extLst>
  </p:cSld>
  <p:clrMap bg1="lt1" tx1="dk1" bg2="lt2" tx2="dk2" accent1="accent1" accent2="accent2" accent3="accent3" accent4="accent4" accent5="accent5" accent6="accent6" hlink="hlink" folHlink="folHlink"/>
  <p:sldLayoutIdLst>
    <p:sldLayoutId id="2147483859" r:id="rId1"/>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 y="0"/>
            <a:ext cx="1295400" cy="2057400"/>
          </a:xfrm>
          <a:prstGeom prst="rect">
            <a:avLst/>
          </a:prstGeom>
        </p:spPr>
      </p:pic>
    </p:spTree>
    <p:extLst>
      <p:ext uri="{BB962C8B-B14F-4D97-AF65-F5344CB8AC3E}">
        <p14:creationId xmlns:p14="http://schemas.microsoft.com/office/powerpoint/2010/main" val="278562506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2" r:id="rId6"/>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4381928" y="-4096820"/>
            <a:ext cx="380144" cy="8573784"/>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Rectangle 6"/>
          <p:cNvSpPr/>
          <p:nvPr userDrawn="1"/>
        </p:nvSpPr>
        <p:spPr>
          <a:xfrm>
            <a:off x="0"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295400" cy="2057400"/>
          </a:xfrm>
          <a:prstGeom prst="rect">
            <a:avLst/>
          </a:prstGeom>
        </p:spPr>
      </p:pic>
      <p:sp>
        <p:nvSpPr>
          <p:cNvPr id="9" name="Rectangle 8"/>
          <p:cNvSpPr/>
          <p:nvPr userDrawn="1"/>
        </p:nvSpPr>
        <p:spPr>
          <a:xfrm>
            <a:off x="8858892" y="0"/>
            <a:ext cx="285108"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          </a:t>
            </a:r>
          </a:p>
        </p:txBody>
      </p:sp>
      <p:sp>
        <p:nvSpPr>
          <p:cNvPr id="10" name="Rectangle 9"/>
          <p:cNvSpPr/>
          <p:nvPr userDrawn="1"/>
        </p:nvSpPr>
        <p:spPr>
          <a:xfrm rot="5400000">
            <a:off x="4381928" y="2381036"/>
            <a:ext cx="380144" cy="8573784"/>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536587120"/>
      </p:ext>
    </p:extLst>
  </p:cSld>
  <p:clrMap bg1="lt1" tx1="dk1" bg2="lt2" tx2="dk2" accent1="accent1" accent2="accent2" accent3="accent3" accent4="accent4" accent5="accent5" accent6="accent6" hlink="hlink" folHlink="folHlink"/>
  <p:sldLayoutIdLst>
    <p:sldLayoutId id="2147483825" r:id="rId1"/>
  </p:sldLayoutIdLst>
  <p:hf sldNum="0"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33AEA23-DD2B-9440-A225-202846585217}"/>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95C84E0-77DB-B249-AB1B-33E95D7F73FC}"/>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C7B2E08-A0F6-BB48-B7A9-55C7B760952F}"/>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6970ED69-3302-1641-8211-733487D57FC3}" type="datetime1">
              <a:rPr lang="en-US" altLang="en-US"/>
              <a:pPr/>
              <a:t>11/2/2022</a:t>
            </a:fld>
            <a:endParaRPr lang="en-US" altLang="en-US"/>
          </a:p>
        </p:txBody>
      </p:sp>
      <p:sp>
        <p:nvSpPr>
          <p:cNvPr id="5" name="Footer Placeholder 4">
            <a:extLst>
              <a:ext uri="{FF2B5EF4-FFF2-40B4-BE49-F238E27FC236}">
                <a16:creationId xmlns:a16="http://schemas.microsoft.com/office/drawing/2014/main" id="{58035E0D-2EFF-954F-A33C-C40363947CE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4704383C-CB52-2A4D-BEDD-359EFB93864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BDA382E3-4372-5142-8CB8-5C6A8280927C}" type="slidenum">
              <a:rPr lang="en-US" altLang="en-US"/>
              <a:pPr/>
              <a:t>‹#›</a:t>
            </a:fld>
            <a:endParaRPr lang="en-US" altLang="en-US"/>
          </a:p>
        </p:txBody>
      </p:sp>
    </p:spTree>
    <p:extLst>
      <p:ext uri="{BB962C8B-B14F-4D97-AF65-F5344CB8AC3E}">
        <p14:creationId xmlns:p14="http://schemas.microsoft.com/office/powerpoint/2010/main" val="22622229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pitchFamily="-106" charset="-128"/>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pitchFamily="-106" charset="-128"/>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emf"/><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9.png"/><Relationship Id="rId18" Type="http://schemas.openxmlformats.org/officeDocument/2006/relationships/image" Target="../media/image14.svg"/><Relationship Id="rId3" Type="http://schemas.openxmlformats.org/officeDocument/2006/relationships/image" Target="../media/image4.jpeg"/><Relationship Id="rId7" Type="http://schemas.openxmlformats.org/officeDocument/2006/relationships/diagramQuickStyle" Target="../diagrams/quickStyle1.xml"/><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2.svg"/><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image" Target="../media/image7.png"/><Relationship Id="rId5" Type="http://schemas.openxmlformats.org/officeDocument/2006/relationships/diagramData" Target="../diagrams/data1.xm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5.emf"/><Relationship Id="rId9" Type="http://schemas.microsoft.com/office/2007/relationships/diagramDrawing" Target="../diagrams/drawing1.xml"/><Relationship Id="rId1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5.gi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1" name="Text Placeholder 3">
            <a:extLst>
              <a:ext uri="{FF2B5EF4-FFF2-40B4-BE49-F238E27FC236}">
                <a16:creationId xmlns:a16="http://schemas.microsoft.com/office/drawing/2014/main" id="{EE80F03A-3FB2-664E-8FC0-86A1AC15C135}"/>
              </a:ext>
            </a:extLst>
          </p:cNvPr>
          <p:cNvSpPr txBox="1">
            <a:spLocks/>
          </p:cNvSpPr>
          <p:nvPr/>
        </p:nvSpPr>
        <p:spPr bwMode="auto">
          <a:xfrm>
            <a:off x="621879" y="1600241"/>
            <a:ext cx="7825933" cy="331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ＭＳ Ｐゴシック" charset="0"/>
                <a:cs typeface="ＭＳ Ｐゴシック" pitchFamily="-106" charset="-128"/>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ＭＳ Ｐゴシック" charset="0"/>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ＭＳ Ｐゴシック" charset="0"/>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ＭＳ Ｐゴシック" charset="0"/>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ＭＳ Ｐゴシック" charset="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defTabSz="914400"/>
            <a:r>
              <a:rPr lang="en-US" sz="4000" b="1" dirty="0">
                <a:solidFill>
                  <a:srgbClr val="01316C"/>
                </a:solidFill>
              </a:rPr>
              <a:t>Developing Predictive Models of U.S. Army Career Pathways</a:t>
            </a:r>
          </a:p>
          <a:p>
            <a:pPr defTabSz="914400"/>
            <a:endParaRPr lang="en-US" sz="2000" b="1" dirty="0">
              <a:solidFill>
                <a:srgbClr val="01316C"/>
              </a:solidFill>
            </a:endParaRPr>
          </a:p>
          <a:p>
            <a:pPr defTabSz="914400">
              <a:spcAft>
                <a:spcPts val="600"/>
              </a:spcAft>
            </a:pPr>
            <a:r>
              <a:rPr lang="en-US" dirty="0">
                <a:solidFill>
                  <a:srgbClr val="01316C"/>
                </a:solidFill>
                <a:ea typeface="ＭＳ Ｐゴシック"/>
              </a:rPr>
              <a:t>Joshua Goldstein, Principal Investigator</a:t>
            </a:r>
            <a:endParaRPr lang="en-US" dirty="0">
              <a:solidFill>
                <a:srgbClr val="01316C"/>
              </a:solidFill>
            </a:endParaRPr>
          </a:p>
          <a:p>
            <a:pPr defTabSz="914400">
              <a:lnSpc>
                <a:spcPct val="80000"/>
              </a:lnSpc>
              <a:spcBef>
                <a:spcPts val="0"/>
              </a:spcBef>
            </a:pPr>
            <a:r>
              <a:rPr lang="en-US" sz="2400" dirty="0">
                <a:solidFill>
                  <a:srgbClr val="01316C"/>
                </a:solidFill>
              </a:rPr>
              <a:t>Social and Decision Analytics Division</a:t>
            </a:r>
          </a:p>
          <a:p>
            <a:pPr defTabSz="914400">
              <a:lnSpc>
                <a:spcPct val="80000"/>
              </a:lnSpc>
              <a:spcBef>
                <a:spcPts val="0"/>
              </a:spcBef>
            </a:pPr>
            <a:r>
              <a:rPr lang="en-US" sz="2400" dirty="0">
                <a:solidFill>
                  <a:srgbClr val="01316C"/>
                </a:solidFill>
              </a:rPr>
              <a:t>Biocomplexity Institute </a:t>
            </a:r>
          </a:p>
          <a:p>
            <a:pPr defTabSz="914400">
              <a:lnSpc>
                <a:spcPct val="80000"/>
              </a:lnSpc>
              <a:spcBef>
                <a:spcPts val="0"/>
              </a:spcBef>
            </a:pPr>
            <a:r>
              <a:rPr lang="en-US" sz="2400" dirty="0">
                <a:solidFill>
                  <a:srgbClr val="01316C"/>
                </a:solidFill>
              </a:rPr>
              <a:t>University of Virginia</a:t>
            </a:r>
          </a:p>
          <a:p>
            <a:pPr defTabSz="914400"/>
            <a:r>
              <a:rPr lang="en-US" sz="2400" dirty="0">
                <a:solidFill>
                  <a:srgbClr val="01316C"/>
                </a:solidFill>
              </a:rPr>
              <a:t>Cooperative Agreement: W911NF2020027 </a:t>
            </a:r>
          </a:p>
          <a:p>
            <a:pPr defTabSz="914400"/>
            <a:r>
              <a:rPr lang="en-US" sz="2400" dirty="0">
                <a:solidFill>
                  <a:srgbClr val="01316C"/>
                </a:solidFill>
              </a:rPr>
              <a:t> </a:t>
            </a:r>
            <a:r>
              <a:rPr lang="en-US" sz="2400" b="1" dirty="0">
                <a:solidFill>
                  <a:srgbClr val="01316C"/>
                </a:solidFill>
              </a:rPr>
              <a:t> </a:t>
            </a:r>
          </a:p>
        </p:txBody>
      </p:sp>
      <p:pic>
        <p:nvPicPr>
          <p:cNvPr id="12" name="Picture 3">
            <a:extLst>
              <a:ext uri="{FF2B5EF4-FFF2-40B4-BE49-F238E27FC236}">
                <a16:creationId xmlns:a16="http://schemas.microsoft.com/office/drawing/2014/main" id="{0DE35444-316C-DC4F-9CB5-76CF1CCA9E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5892" y="5810080"/>
            <a:ext cx="5143500" cy="8790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60F2524-C5CB-A14F-A09D-AE4927F0444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14" name="Picture 13">
            <a:extLst>
              <a:ext uri="{FF2B5EF4-FFF2-40B4-BE49-F238E27FC236}">
                <a16:creationId xmlns:a16="http://schemas.microsoft.com/office/drawing/2014/main" id="{0B1FE501-C2CE-6447-927D-DD954648FB7D}"/>
              </a:ext>
            </a:extLst>
          </p:cNvPr>
          <p:cNvPicPr>
            <a:picLocks noChangeAspect="1"/>
          </p:cNvPicPr>
          <p:nvPr/>
        </p:nvPicPr>
        <p:blipFill rotWithShape="1">
          <a:blip r:embed="rId5">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Tree>
    <p:extLst>
      <p:ext uri="{BB962C8B-B14F-4D97-AF65-F5344CB8AC3E}">
        <p14:creationId xmlns:p14="http://schemas.microsoft.com/office/powerpoint/2010/main" val="212267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Developing Predictive Models of U.S. Army Career Pathways</a:t>
            </a:r>
            <a:endPar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algn="ctr" defTabSz="914400">
              <a:defRPr/>
            </a:pPr>
            <a:r>
              <a:rPr kumimoji="0" lang="en-US" sz="1800" b="0" i="0" u="none" strike="noStrike" kern="1200" cap="none" spc="0" normalizeH="0" baseline="0" noProof="0" dirty="0">
                <a:ln>
                  <a:noFill/>
                </a:ln>
                <a:solidFill>
                  <a:srgbClr val="01316C"/>
                </a:solidFill>
                <a:effectLst/>
                <a:uLnTx/>
                <a:uFillTx/>
                <a:latin typeface="ITC Franklin Gothic Std Book"/>
              </a:rPr>
              <a:t>Joshua Goldstein</a:t>
            </a:r>
            <a:r>
              <a:rPr lang="en-US" dirty="0">
                <a:solidFill>
                  <a:srgbClr val="01316C"/>
                </a:solidFill>
                <a:latin typeface="ITC Franklin Gothic Std Book"/>
              </a:rPr>
              <a:t>, Principal Investigator</a:t>
            </a:r>
            <a:endParaRPr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Cooperative Agreement: W911NF2020027 </a:t>
            </a:r>
          </a:p>
        </p:txBody>
      </p:sp>
      <p:sp>
        <p:nvSpPr>
          <p:cNvPr id="44" name="Rectangle 43">
            <a:extLst>
              <a:ext uri="{FF2B5EF4-FFF2-40B4-BE49-F238E27FC236}">
                <a16:creationId xmlns:a16="http://schemas.microsoft.com/office/drawing/2014/main" id="{8307B81D-BC0A-3E48-BD9F-3C8E28834448}"/>
              </a:ext>
            </a:extLst>
          </p:cNvPr>
          <p:cNvSpPr/>
          <p:nvPr/>
        </p:nvSpPr>
        <p:spPr>
          <a:xfrm>
            <a:off x="464695" y="1467547"/>
            <a:ext cx="8304551" cy="3195747"/>
          </a:xfrm>
          <a:prstGeom prst="rect">
            <a:avLst/>
          </a:prstGeom>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Overview: </a:t>
            </a:r>
            <a:r>
              <a:rPr kumimoji="0"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ARI, in collaboration with the Biocomplexity Institute’s Social and Decision Analytics Division of the University of Virginia, is developing statistical models of Soldier career progression based on existing Army administrative and survey data and other non-DOD data sources.</a:t>
            </a:r>
          </a:p>
          <a:p>
            <a:pPr marL="556895" marR="0" lvl="1" indent="-21399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Leveraging expertise developed within the Person Data Environment (PDE)  </a:t>
            </a:r>
            <a:endParaRPr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ndParaRPr>
          </a:p>
          <a:p>
            <a:pPr marL="556895" lvl="1" indent="-213995">
              <a:spcAft>
                <a:spcPts val="450"/>
              </a:spcAft>
              <a:buFont typeface="Arial" panose="020B0604020202020204" pitchFamily="34" charset="0"/>
              <a:buChar char="•"/>
              <a:defRPr/>
            </a:pPr>
            <a:r>
              <a:rPr kumimoji="0" lang="en-US" sz="1800" b="0" i="0" u="none" strike="noStrike" kern="1200" cap="none" spc="0" normalizeH="0" baseline="0" noProof="0" dirty="0">
                <a:ln>
                  <a:noFill/>
                </a:ln>
                <a:solidFill>
                  <a:srgbClr val="01316C"/>
                </a:solidFill>
                <a:effectLst/>
                <a:uLnTx/>
                <a:uFillTx/>
                <a:latin typeface="ITC Franklin Gothic Std Book"/>
              </a:rPr>
              <a:t>Developing longitudinal characterization of Soldiers’ knowledge, skills, </a:t>
            </a:r>
            <a:br>
              <a:rPr lang="en-US" sz="1800" b="0" i="0" u="none" strike="noStrike" kern="1200" cap="none" spc="0" normalizeH="0" baseline="0" noProof="0" dirty="0">
                <a:ln>
                  <a:noFill/>
                </a:ln>
                <a:effectLst/>
                <a:uLnTx/>
                <a:uFillTx/>
                <a:latin typeface="ITC Franklin Gothic Std Book" panose="020B0504030503020204" pitchFamily="34" charset="0"/>
              </a:rPr>
            </a:br>
            <a:r>
              <a:rPr kumimoji="0" lang="en-US" sz="1800" b="0" i="0" u="none" strike="noStrike" kern="1200" cap="none" spc="0" normalizeH="0" baseline="0" noProof="0" dirty="0">
                <a:ln>
                  <a:noFill/>
                </a:ln>
                <a:solidFill>
                  <a:srgbClr val="01316C"/>
                </a:solidFill>
                <a:effectLst/>
                <a:uLnTx/>
                <a:uFillTx/>
                <a:latin typeface="ITC Franklin Gothic Std Book"/>
              </a:rPr>
              <a:t>and abilities acquisition through incorporation of individual and</a:t>
            </a:r>
            <a:br>
              <a:rPr lang="en-US" sz="1800" b="0" i="0" u="none" strike="noStrike" kern="1200" cap="none" spc="0" normalizeH="0" baseline="0" noProof="0" dirty="0">
                <a:ln>
                  <a:noFill/>
                </a:ln>
                <a:effectLst/>
                <a:uLnTx/>
                <a:uFillTx/>
                <a:latin typeface="ITC Franklin Gothic Std Book" panose="020B0504030503020204" pitchFamily="34" charset="0"/>
              </a:rPr>
            </a:br>
            <a:r>
              <a:rPr kumimoji="0" lang="en-US" sz="1800" b="0" i="0" u="none" strike="noStrike" kern="1200" cap="none" spc="0" normalizeH="0" baseline="0" noProof="0" dirty="0">
                <a:ln>
                  <a:noFill/>
                </a:ln>
                <a:solidFill>
                  <a:srgbClr val="01316C"/>
                </a:solidFill>
                <a:effectLst/>
                <a:uLnTx/>
                <a:uFillTx/>
                <a:latin typeface="ITC Franklin Gothic Std Book"/>
              </a:rPr>
              <a:t> contextual information</a:t>
            </a:r>
            <a:r>
              <a:rPr lang="en-US" dirty="0">
                <a:solidFill>
                  <a:srgbClr val="01316C"/>
                </a:solidFill>
                <a:latin typeface="ITC Franklin Gothic Std Book"/>
              </a:rPr>
              <a:t> </a:t>
            </a:r>
            <a:endParaRPr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ndParaRPr>
          </a:p>
          <a:p>
            <a:pPr marL="457200" marR="0" lvl="1" indent="0" algn="l" defTabSz="457200" rtl="0" eaLnBrk="1" fontAlgn="auto" latinLnBrk="0" hangingPunct="1">
              <a:lnSpc>
                <a:spcPct val="100000"/>
              </a:lnSpc>
              <a:spcBef>
                <a:spcPts val="0"/>
              </a:spcBef>
              <a:spcAft>
                <a:spcPts val="450"/>
              </a:spcAft>
              <a:buClrTx/>
              <a:buSzTx/>
              <a:buFontTx/>
              <a:buNone/>
              <a:tabLst/>
              <a:defRPr/>
            </a:pPr>
            <a:endParaRPr kumimoji="0"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p:txBody>
      </p:sp>
      <p:grpSp>
        <p:nvGrpSpPr>
          <p:cNvPr id="3" name="Group 2">
            <a:extLst>
              <a:ext uri="{FF2B5EF4-FFF2-40B4-BE49-F238E27FC236}">
                <a16:creationId xmlns:a16="http://schemas.microsoft.com/office/drawing/2014/main" id="{D3AABAB1-D30A-044E-9554-33305512D76F}"/>
              </a:ext>
            </a:extLst>
          </p:cNvPr>
          <p:cNvGrpSpPr/>
          <p:nvPr/>
        </p:nvGrpSpPr>
        <p:grpSpPr>
          <a:xfrm>
            <a:off x="628650" y="4352394"/>
            <a:ext cx="7886700" cy="2185039"/>
            <a:chOff x="575029" y="4352394"/>
            <a:chExt cx="7886700" cy="2185039"/>
          </a:xfrm>
        </p:grpSpPr>
        <p:graphicFrame>
          <p:nvGraphicFramePr>
            <p:cNvPr id="8" name="Diagram 7">
              <a:extLst>
                <a:ext uri="{FF2B5EF4-FFF2-40B4-BE49-F238E27FC236}">
                  <a16:creationId xmlns:a16="http://schemas.microsoft.com/office/drawing/2014/main" id="{5F450643-6FBF-274C-8E82-7251DF6BD165}"/>
                </a:ext>
              </a:extLst>
            </p:cNvPr>
            <p:cNvGraphicFramePr/>
            <p:nvPr>
              <p:extLst>
                <p:ext uri="{D42A27DB-BD31-4B8C-83A1-F6EECF244321}">
                  <p14:modId xmlns:p14="http://schemas.microsoft.com/office/powerpoint/2010/main" val="359373726"/>
                </p:ext>
              </p:extLst>
            </p:nvPr>
          </p:nvGraphicFramePr>
          <p:xfrm>
            <a:off x="575029" y="5174786"/>
            <a:ext cx="7886700" cy="3590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CDB116DF-F6EF-7142-AAF2-BF85863D6BAF}"/>
                </a:ext>
              </a:extLst>
            </p:cNvPr>
            <p:cNvGrpSpPr/>
            <p:nvPr/>
          </p:nvGrpSpPr>
          <p:grpSpPr>
            <a:xfrm>
              <a:off x="852844" y="4409258"/>
              <a:ext cx="6548720" cy="738664"/>
              <a:chOff x="1326358" y="3777195"/>
              <a:chExt cx="8731626" cy="984883"/>
            </a:xfrm>
          </p:grpSpPr>
          <p:sp>
            <p:nvSpPr>
              <p:cNvPr id="10" name="TextBox 9">
                <a:extLst>
                  <a:ext uri="{FF2B5EF4-FFF2-40B4-BE49-F238E27FC236}">
                    <a16:creationId xmlns:a16="http://schemas.microsoft.com/office/drawing/2014/main" id="{902EDC73-E089-354C-8446-6BA7AF653CA0}"/>
                  </a:ext>
                </a:extLst>
              </p:cNvPr>
              <p:cNvSpPr txBox="1"/>
              <p:nvPr/>
            </p:nvSpPr>
            <p:spPr>
              <a:xfrm>
                <a:off x="1326358" y="3818760"/>
                <a:ext cx="1823423" cy="76944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Exercise SDAD Data Science Framework</a:t>
                </a:r>
              </a:p>
            </p:txBody>
          </p:sp>
          <p:sp>
            <p:nvSpPr>
              <p:cNvPr id="11" name="TextBox 10">
                <a:extLst>
                  <a:ext uri="{FF2B5EF4-FFF2-40B4-BE49-F238E27FC236}">
                    <a16:creationId xmlns:a16="http://schemas.microsoft.com/office/drawing/2014/main" id="{2AC88188-71E6-6640-B07F-A7AF2807A602}"/>
                  </a:ext>
                </a:extLst>
              </p:cNvPr>
              <p:cNvSpPr txBox="1"/>
              <p:nvPr/>
            </p:nvSpPr>
            <p:spPr>
              <a:xfrm>
                <a:off x="4481784" y="3777195"/>
                <a:ext cx="2128995" cy="984883"/>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Model Career Pathways of Officers Using PDE Administrative Data</a:t>
                </a:r>
              </a:p>
            </p:txBody>
          </p:sp>
          <p:sp>
            <p:nvSpPr>
              <p:cNvPr id="12" name="TextBox 11">
                <a:extLst>
                  <a:ext uri="{FF2B5EF4-FFF2-40B4-BE49-F238E27FC236}">
                    <a16:creationId xmlns:a16="http://schemas.microsoft.com/office/drawing/2014/main" id="{CD4EAC00-3236-5041-890B-45B33C1069DE}"/>
                  </a:ext>
                </a:extLst>
              </p:cNvPr>
              <p:cNvSpPr txBox="1"/>
              <p:nvPr/>
            </p:nvSpPr>
            <p:spPr>
              <a:xfrm>
                <a:off x="8234561" y="3874180"/>
                <a:ext cx="1823423" cy="553996"/>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Explore Extending Models to Enlistees</a:t>
                </a:r>
              </a:p>
            </p:txBody>
          </p:sp>
        </p:grpSp>
        <p:grpSp>
          <p:nvGrpSpPr>
            <p:cNvPr id="13" name="Group 12">
              <a:extLst>
                <a:ext uri="{FF2B5EF4-FFF2-40B4-BE49-F238E27FC236}">
                  <a16:creationId xmlns:a16="http://schemas.microsoft.com/office/drawing/2014/main" id="{24C63D20-5D60-2147-B493-9100BC128D59}"/>
                </a:ext>
              </a:extLst>
            </p:cNvPr>
            <p:cNvGrpSpPr/>
            <p:nvPr/>
          </p:nvGrpSpPr>
          <p:grpSpPr>
            <a:xfrm>
              <a:off x="1592435" y="5674075"/>
              <a:ext cx="6863999" cy="863358"/>
              <a:chOff x="2308553" y="5915730"/>
              <a:chExt cx="9151999" cy="1151144"/>
            </a:xfrm>
          </p:grpSpPr>
          <p:sp>
            <p:nvSpPr>
              <p:cNvPr id="14" name="TextBox 13">
                <a:extLst>
                  <a:ext uri="{FF2B5EF4-FFF2-40B4-BE49-F238E27FC236}">
                    <a16:creationId xmlns:a16="http://schemas.microsoft.com/office/drawing/2014/main" id="{C4284009-CC92-844B-994A-459E30675D00}"/>
                  </a:ext>
                </a:extLst>
              </p:cNvPr>
              <p:cNvSpPr txBox="1"/>
              <p:nvPr/>
            </p:nvSpPr>
            <p:spPr>
              <a:xfrm>
                <a:off x="2308553" y="5915730"/>
                <a:ext cx="1823421" cy="9848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Test Research Questions and models on data external to PDE</a:t>
                </a:r>
              </a:p>
            </p:txBody>
          </p:sp>
          <p:sp>
            <p:nvSpPr>
              <p:cNvPr id="15" name="TextBox 14">
                <a:extLst>
                  <a:ext uri="{FF2B5EF4-FFF2-40B4-BE49-F238E27FC236}">
                    <a16:creationId xmlns:a16="http://schemas.microsoft.com/office/drawing/2014/main" id="{566B4C71-782B-C84B-889C-1A005C84BBBD}"/>
                  </a:ext>
                </a:extLst>
              </p:cNvPr>
              <p:cNvSpPr txBox="1"/>
              <p:nvPr/>
            </p:nvSpPr>
            <p:spPr>
              <a:xfrm>
                <a:off x="5774917" y="6081989"/>
                <a:ext cx="1958761"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 Career Profiles through Grounded Theory</a:t>
                </a:r>
              </a:p>
            </p:txBody>
          </p:sp>
          <p:sp>
            <p:nvSpPr>
              <p:cNvPr id="16" name="TextBox 15">
                <a:extLst>
                  <a:ext uri="{FF2B5EF4-FFF2-40B4-BE49-F238E27FC236}">
                    <a16:creationId xmlns:a16="http://schemas.microsoft.com/office/drawing/2014/main" id="{571C3CF3-80D7-0C45-96DC-18188F9399DE}"/>
                  </a:ext>
                </a:extLst>
              </p:cNvPr>
              <p:cNvSpPr txBox="1"/>
              <p:nvPr/>
            </p:nvSpPr>
            <p:spPr>
              <a:xfrm>
                <a:off x="9240403" y="6081989"/>
                <a:ext cx="2220149" cy="9848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Fill Data and Model Gaps for  Career Pathways Soldier Progression</a:t>
                </a:r>
              </a:p>
            </p:txBody>
          </p:sp>
        </p:grpSp>
        <p:grpSp>
          <p:nvGrpSpPr>
            <p:cNvPr id="17" name="Group 16">
              <a:extLst>
                <a:ext uri="{FF2B5EF4-FFF2-40B4-BE49-F238E27FC236}">
                  <a16:creationId xmlns:a16="http://schemas.microsoft.com/office/drawing/2014/main" id="{F9C69CED-DFBC-6D48-94D2-1E32286A3482}"/>
                </a:ext>
              </a:extLst>
            </p:cNvPr>
            <p:cNvGrpSpPr/>
            <p:nvPr/>
          </p:nvGrpSpPr>
          <p:grpSpPr>
            <a:xfrm>
              <a:off x="2194863" y="4352394"/>
              <a:ext cx="5892502" cy="1035165"/>
              <a:chOff x="3100474" y="3719936"/>
              <a:chExt cx="7856669" cy="1380219"/>
            </a:xfrm>
          </p:grpSpPr>
          <p:grpSp>
            <p:nvGrpSpPr>
              <p:cNvPr id="18" name="Group 17">
                <a:extLst>
                  <a:ext uri="{FF2B5EF4-FFF2-40B4-BE49-F238E27FC236}">
                    <a16:creationId xmlns:a16="http://schemas.microsoft.com/office/drawing/2014/main" id="{2984C635-8D87-4141-A7D6-87D9088E2425}"/>
                  </a:ext>
                </a:extLst>
              </p:cNvPr>
              <p:cNvGrpSpPr/>
              <p:nvPr/>
            </p:nvGrpSpPr>
            <p:grpSpPr>
              <a:xfrm flipV="1">
                <a:off x="3100474" y="3719936"/>
                <a:ext cx="914400" cy="1380219"/>
                <a:chOff x="1387737" y="5077610"/>
                <a:chExt cx="914400" cy="1380219"/>
              </a:xfrm>
              <a:solidFill>
                <a:schemeClr val="accent3"/>
              </a:solidFill>
            </p:grpSpPr>
            <p:sp>
              <p:nvSpPr>
                <p:cNvPr id="28" name="Oval 27">
                  <a:extLst>
                    <a:ext uri="{FF2B5EF4-FFF2-40B4-BE49-F238E27FC236}">
                      <a16:creationId xmlns:a16="http://schemas.microsoft.com/office/drawing/2014/main" id="{942A72AE-5F98-5A49-8E65-CCC1AFA2444B}"/>
                    </a:ext>
                  </a:extLst>
                </p:cNvPr>
                <p:cNvSpPr/>
                <p:nvPr/>
              </p:nvSpPr>
              <p:spPr>
                <a:xfrm>
                  <a:off x="1387737" y="5543430"/>
                  <a:ext cx="914400" cy="914399"/>
                </a:xfrm>
                <a:prstGeom prst="ellipse">
                  <a:avLst/>
                </a:prstGeom>
                <a:solidFill>
                  <a:srgbClr val="70173B"/>
                </a:solidFill>
                <a:ln>
                  <a:solidFill>
                    <a:srgbClr val="701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9" name="Straight Connector 28">
                  <a:extLst>
                    <a:ext uri="{FF2B5EF4-FFF2-40B4-BE49-F238E27FC236}">
                      <a16:creationId xmlns:a16="http://schemas.microsoft.com/office/drawing/2014/main" id="{E57525C7-5F3F-B24A-812B-462FE1E664AB}"/>
                    </a:ext>
                  </a:extLst>
                </p:cNvPr>
                <p:cNvCxnSpPr/>
                <p:nvPr/>
              </p:nvCxnSpPr>
              <p:spPr>
                <a:xfrm flipV="1">
                  <a:off x="1823422" y="5077610"/>
                  <a:ext cx="0" cy="537885"/>
                </a:xfrm>
                <a:prstGeom prst="line">
                  <a:avLst/>
                </a:prstGeom>
                <a:grpFill/>
                <a:ln w="76200">
                  <a:solidFill>
                    <a:srgbClr val="70173B"/>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165E78C-B884-BC43-981B-D46DF4D3C78D}"/>
                  </a:ext>
                </a:extLst>
              </p:cNvPr>
              <p:cNvGrpSpPr/>
              <p:nvPr/>
            </p:nvGrpSpPr>
            <p:grpSpPr>
              <a:xfrm flipV="1">
                <a:off x="6571609" y="3719938"/>
                <a:ext cx="914400" cy="1380217"/>
                <a:chOff x="1387737" y="5077610"/>
                <a:chExt cx="914400" cy="1380217"/>
              </a:xfrm>
              <a:solidFill>
                <a:schemeClr val="accent5"/>
              </a:solidFill>
            </p:grpSpPr>
            <p:sp>
              <p:nvSpPr>
                <p:cNvPr id="26" name="Oval 25">
                  <a:extLst>
                    <a:ext uri="{FF2B5EF4-FFF2-40B4-BE49-F238E27FC236}">
                      <a16:creationId xmlns:a16="http://schemas.microsoft.com/office/drawing/2014/main" id="{B49AF4D0-8157-AE4D-BD5D-85A47E0D08B3}"/>
                    </a:ext>
                  </a:extLst>
                </p:cNvPr>
                <p:cNvSpPr/>
                <p:nvPr/>
              </p:nvSpPr>
              <p:spPr>
                <a:xfrm>
                  <a:off x="1387737" y="5543427"/>
                  <a:ext cx="914400" cy="914400"/>
                </a:xfrm>
                <a:prstGeom prst="ellipse">
                  <a:avLst/>
                </a:prstGeom>
                <a:solidFill>
                  <a:srgbClr val="A8871B"/>
                </a:solidFill>
                <a:ln>
                  <a:solidFill>
                    <a:srgbClr val="A88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7" name="Straight Connector 26">
                  <a:extLst>
                    <a:ext uri="{FF2B5EF4-FFF2-40B4-BE49-F238E27FC236}">
                      <a16:creationId xmlns:a16="http://schemas.microsoft.com/office/drawing/2014/main" id="{FEE8034C-BA63-7142-9BF1-D7477942902E}"/>
                    </a:ext>
                  </a:extLst>
                </p:cNvPr>
                <p:cNvCxnSpPr/>
                <p:nvPr/>
              </p:nvCxnSpPr>
              <p:spPr>
                <a:xfrm flipV="1">
                  <a:off x="1823422" y="5077610"/>
                  <a:ext cx="0" cy="537885"/>
                </a:xfrm>
                <a:prstGeom prst="line">
                  <a:avLst/>
                </a:prstGeom>
                <a:grpFill/>
                <a:ln w="76200">
                  <a:solidFill>
                    <a:srgbClr val="A8871B"/>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8349B69-6D01-4449-9319-5F6954521BC9}"/>
                  </a:ext>
                </a:extLst>
              </p:cNvPr>
              <p:cNvGrpSpPr/>
              <p:nvPr/>
            </p:nvGrpSpPr>
            <p:grpSpPr>
              <a:xfrm flipV="1">
                <a:off x="10042743" y="3719938"/>
                <a:ext cx="914400" cy="1380217"/>
                <a:chOff x="1387737" y="5077610"/>
                <a:chExt cx="914400" cy="1380217"/>
              </a:xfrm>
              <a:solidFill>
                <a:srgbClr val="C00000"/>
              </a:solidFill>
            </p:grpSpPr>
            <p:sp>
              <p:nvSpPr>
                <p:cNvPr id="24" name="Oval 23">
                  <a:extLst>
                    <a:ext uri="{FF2B5EF4-FFF2-40B4-BE49-F238E27FC236}">
                      <a16:creationId xmlns:a16="http://schemas.microsoft.com/office/drawing/2014/main" id="{523AC9EA-29C5-9246-9297-6EA2E3B0A577}"/>
                    </a:ext>
                  </a:extLst>
                </p:cNvPr>
                <p:cNvSpPr/>
                <p:nvPr/>
              </p:nvSpPr>
              <p:spPr>
                <a:xfrm>
                  <a:off x="1387737" y="5543427"/>
                  <a:ext cx="914400" cy="914400"/>
                </a:xfrm>
                <a:prstGeom prst="ellipse">
                  <a:avLst/>
                </a:prstGeom>
                <a:solidFill>
                  <a:srgbClr val="01316C"/>
                </a:solidFill>
                <a:ln>
                  <a:solidFill>
                    <a:srgbClr val="0131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126C1247-E3A3-7845-A2C6-D727712A3495}"/>
                    </a:ext>
                  </a:extLst>
                </p:cNvPr>
                <p:cNvCxnSpPr/>
                <p:nvPr/>
              </p:nvCxnSpPr>
              <p:spPr>
                <a:xfrm flipV="1">
                  <a:off x="1823422" y="5077610"/>
                  <a:ext cx="0" cy="537885"/>
                </a:xfrm>
                <a:prstGeom prst="line">
                  <a:avLst/>
                </a:prstGeom>
                <a:solidFill>
                  <a:srgbClr val="01316C"/>
                </a:solidFill>
                <a:ln w="76200">
                  <a:solidFill>
                    <a:srgbClr val="01316C"/>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99B6F69B-74FD-F340-88A4-599D15B4A46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311145" y="3892738"/>
                <a:ext cx="528259" cy="547778"/>
              </a:xfrm>
              <a:prstGeom prst="rect">
                <a:avLst/>
              </a:prstGeom>
            </p:spPr>
          </p:pic>
          <p:pic>
            <p:nvPicPr>
              <p:cNvPr id="22" name="Picture 21">
                <a:extLst>
                  <a:ext uri="{FF2B5EF4-FFF2-40B4-BE49-F238E27FC236}">
                    <a16:creationId xmlns:a16="http://schemas.microsoft.com/office/drawing/2014/main" id="{0A5C7FC5-DA56-ED43-BD45-A4B606B4C234}"/>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732974" y="3883097"/>
                <a:ext cx="548640" cy="548640"/>
              </a:xfrm>
              <a:prstGeom prst="rect">
                <a:avLst/>
              </a:prstGeom>
            </p:spPr>
          </p:pic>
          <p:pic>
            <p:nvPicPr>
              <p:cNvPr id="23" name="Picture 22">
                <a:extLst>
                  <a:ext uri="{FF2B5EF4-FFF2-40B4-BE49-F238E27FC236}">
                    <a16:creationId xmlns:a16="http://schemas.microsoft.com/office/drawing/2014/main" id="{EC4342A2-E3B3-3841-966E-A34011F06F43}"/>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0179903" y="3827903"/>
                <a:ext cx="640080" cy="640080"/>
              </a:xfrm>
              <a:prstGeom prst="rect">
                <a:avLst/>
              </a:prstGeom>
            </p:spPr>
          </p:pic>
        </p:grpSp>
        <p:grpSp>
          <p:nvGrpSpPr>
            <p:cNvPr id="30" name="Group 29">
              <a:extLst>
                <a:ext uri="{FF2B5EF4-FFF2-40B4-BE49-F238E27FC236}">
                  <a16:creationId xmlns:a16="http://schemas.microsoft.com/office/drawing/2014/main" id="{92158F3D-DE70-104B-B70A-D5C841B7E7A1}"/>
                </a:ext>
              </a:extLst>
            </p:cNvPr>
            <p:cNvGrpSpPr/>
            <p:nvPr/>
          </p:nvGrpSpPr>
          <p:grpSpPr>
            <a:xfrm>
              <a:off x="951681" y="5305494"/>
              <a:ext cx="5892502" cy="1035164"/>
              <a:chOff x="1382358" y="5383169"/>
              <a:chExt cx="7856669" cy="1380217"/>
            </a:xfrm>
          </p:grpSpPr>
          <p:grpSp>
            <p:nvGrpSpPr>
              <p:cNvPr id="31" name="Group 30">
                <a:extLst>
                  <a:ext uri="{FF2B5EF4-FFF2-40B4-BE49-F238E27FC236}">
                    <a16:creationId xmlns:a16="http://schemas.microsoft.com/office/drawing/2014/main" id="{001AF3D6-A05A-994B-B532-621E279CC6C5}"/>
                  </a:ext>
                </a:extLst>
              </p:cNvPr>
              <p:cNvGrpSpPr/>
              <p:nvPr/>
            </p:nvGrpSpPr>
            <p:grpSpPr>
              <a:xfrm>
                <a:off x="1382358" y="5383169"/>
                <a:ext cx="914400" cy="1380217"/>
                <a:chOff x="1387737" y="5077610"/>
                <a:chExt cx="914400" cy="1380217"/>
              </a:xfrm>
              <a:solidFill>
                <a:schemeClr val="accent2"/>
              </a:solidFill>
            </p:grpSpPr>
            <p:sp>
              <p:nvSpPr>
                <p:cNvPr id="42" name="Oval 41">
                  <a:extLst>
                    <a:ext uri="{FF2B5EF4-FFF2-40B4-BE49-F238E27FC236}">
                      <a16:creationId xmlns:a16="http://schemas.microsoft.com/office/drawing/2014/main" id="{E1B7DCE6-285E-FB4A-9FE7-C40BCA8B5AB1}"/>
                    </a:ext>
                  </a:extLst>
                </p:cNvPr>
                <p:cNvSpPr/>
                <p:nvPr/>
              </p:nvSpPr>
              <p:spPr>
                <a:xfrm>
                  <a:off x="1387737" y="5543427"/>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43" name="Straight Connector 42">
                  <a:extLst>
                    <a:ext uri="{FF2B5EF4-FFF2-40B4-BE49-F238E27FC236}">
                      <a16:creationId xmlns:a16="http://schemas.microsoft.com/office/drawing/2014/main" id="{F48EC280-95E2-AB4D-8F91-B61291957238}"/>
                    </a:ext>
                  </a:extLst>
                </p:cNvPr>
                <p:cNvCxnSpPr/>
                <p:nvPr/>
              </p:nvCxnSpPr>
              <p:spPr>
                <a:xfrm flipV="1">
                  <a:off x="1823422" y="5077610"/>
                  <a:ext cx="0" cy="537885"/>
                </a:xfrm>
                <a:prstGeom prst="line">
                  <a:avLst/>
                </a:prstGeom>
                <a:grpFill/>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5D0B6B0-6AC9-094F-AD21-F0E0F5E32AB3}"/>
                  </a:ext>
                </a:extLst>
              </p:cNvPr>
              <p:cNvGrpSpPr/>
              <p:nvPr/>
            </p:nvGrpSpPr>
            <p:grpSpPr>
              <a:xfrm>
                <a:off x="4853493" y="5383169"/>
                <a:ext cx="914400" cy="1380217"/>
                <a:chOff x="1387737" y="5077610"/>
                <a:chExt cx="914400" cy="1380217"/>
              </a:xfrm>
              <a:solidFill>
                <a:schemeClr val="accent4"/>
              </a:solidFill>
            </p:grpSpPr>
            <p:sp>
              <p:nvSpPr>
                <p:cNvPr id="40" name="Oval 39">
                  <a:extLst>
                    <a:ext uri="{FF2B5EF4-FFF2-40B4-BE49-F238E27FC236}">
                      <a16:creationId xmlns:a16="http://schemas.microsoft.com/office/drawing/2014/main" id="{C8320962-67B1-DC41-A841-9377BE712B01}"/>
                    </a:ext>
                  </a:extLst>
                </p:cNvPr>
                <p:cNvSpPr/>
                <p:nvPr/>
              </p:nvSpPr>
              <p:spPr>
                <a:xfrm>
                  <a:off x="1387737" y="5543427"/>
                  <a:ext cx="914400" cy="914400"/>
                </a:xfrm>
                <a:prstGeom prst="ellipse">
                  <a:avLst/>
                </a:prstGeom>
                <a:solidFill>
                  <a:srgbClr val="619999"/>
                </a:solidFill>
                <a:ln>
                  <a:solidFill>
                    <a:srgbClr val="61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41" name="Straight Connector 40">
                  <a:extLst>
                    <a:ext uri="{FF2B5EF4-FFF2-40B4-BE49-F238E27FC236}">
                      <a16:creationId xmlns:a16="http://schemas.microsoft.com/office/drawing/2014/main" id="{B64BFA6C-07E5-0647-B620-83175FFFFB6A}"/>
                    </a:ext>
                  </a:extLst>
                </p:cNvPr>
                <p:cNvCxnSpPr/>
                <p:nvPr/>
              </p:nvCxnSpPr>
              <p:spPr>
                <a:xfrm flipV="1">
                  <a:off x="1823422" y="5077610"/>
                  <a:ext cx="0" cy="537885"/>
                </a:xfrm>
                <a:prstGeom prst="line">
                  <a:avLst/>
                </a:prstGeom>
                <a:grpFill/>
                <a:ln w="76200">
                  <a:solidFill>
                    <a:srgbClr val="619999"/>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1B9FCA-07D1-D24C-9708-E57BD1E65DE1}"/>
                  </a:ext>
                </a:extLst>
              </p:cNvPr>
              <p:cNvGrpSpPr/>
              <p:nvPr/>
            </p:nvGrpSpPr>
            <p:grpSpPr>
              <a:xfrm>
                <a:off x="8324627" y="5383169"/>
                <a:ext cx="914400" cy="1380217"/>
                <a:chOff x="1387737" y="5077610"/>
                <a:chExt cx="914400" cy="1380217"/>
              </a:xfrm>
              <a:solidFill>
                <a:schemeClr val="accent6"/>
              </a:solidFill>
            </p:grpSpPr>
            <p:sp>
              <p:nvSpPr>
                <p:cNvPr id="38" name="Oval 37">
                  <a:extLst>
                    <a:ext uri="{FF2B5EF4-FFF2-40B4-BE49-F238E27FC236}">
                      <a16:creationId xmlns:a16="http://schemas.microsoft.com/office/drawing/2014/main" id="{33F2A649-7D03-8643-9FCF-758AA35A0BCB}"/>
                    </a:ext>
                  </a:extLst>
                </p:cNvPr>
                <p:cNvSpPr/>
                <p:nvPr/>
              </p:nvSpPr>
              <p:spPr>
                <a:xfrm>
                  <a:off x="1387737" y="5543427"/>
                  <a:ext cx="914400" cy="914400"/>
                </a:xfrm>
                <a:prstGeom prst="ellipse">
                  <a:avLst/>
                </a:prstGeom>
                <a:solidFill>
                  <a:srgbClr val="A0BF7D"/>
                </a:solidFill>
                <a:ln>
                  <a:solidFill>
                    <a:srgbClr val="A0B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cxnSp>
              <p:nvCxnSpPr>
                <p:cNvPr id="39" name="Straight Connector 38">
                  <a:extLst>
                    <a:ext uri="{FF2B5EF4-FFF2-40B4-BE49-F238E27FC236}">
                      <a16:creationId xmlns:a16="http://schemas.microsoft.com/office/drawing/2014/main" id="{06D607AC-C98E-BF42-B65C-F527B04CD446}"/>
                    </a:ext>
                  </a:extLst>
                </p:cNvPr>
                <p:cNvCxnSpPr/>
                <p:nvPr/>
              </p:nvCxnSpPr>
              <p:spPr>
                <a:xfrm flipV="1">
                  <a:off x="1823422" y="5077610"/>
                  <a:ext cx="0" cy="537885"/>
                </a:xfrm>
                <a:prstGeom prst="line">
                  <a:avLst/>
                </a:prstGeom>
                <a:grpFill/>
                <a:ln w="76200">
                  <a:solidFill>
                    <a:srgbClr val="A0BF7D"/>
                  </a:solidFill>
                </a:ln>
              </p:spPr>
              <p:style>
                <a:lnRef idx="1">
                  <a:schemeClr val="accent1"/>
                </a:lnRef>
                <a:fillRef idx="0">
                  <a:schemeClr val="accent1"/>
                </a:fillRef>
                <a:effectRef idx="0">
                  <a:schemeClr val="accent1"/>
                </a:effectRef>
                <a:fontRef idx="minor">
                  <a:schemeClr val="tx1"/>
                </a:fontRef>
              </p:style>
            </p:cxnSp>
          </p:grpSp>
        </p:grpSp>
        <p:pic>
          <p:nvPicPr>
            <p:cNvPr id="55" name="Graphic 54" descr="Abacus">
              <a:extLst>
                <a:ext uri="{FF2B5EF4-FFF2-40B4-BE49-F238E27FC236}">
                  <a16:creationId xmlns:a16="http://schemas.microsoft.com/office/drawing/2014/main" id="{39B8CEDE-E8C7-8942-9218-58E3642E90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6827" y="5715003"/>
              <a:ext cx="548640" cy="548640"/>
            </a:xfrm>
            <a:prstGeom prst="rect">
              <a:avLst/>
            </a:prstGeom>
          </p:spPr>
        </p:pic>
        <p:pic>
          <p:nvPicPr>
            <p:cNvPr id="57" name="Graphic 56" descr="Basic Shapes">
              <a:extLst>
                <a:ext uri="{FF2B5EF4-FFF2-40B4-BE49-F238E27FC236}">
                  <a16:creationId xmlns:a16="http://schemas.microsoft.com/office/drawing/2014/main" id="{99C17076-66A5-FE41-9933-A359905B2D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68452" y="5700011"/>
              <a:ext cx="640080" cy="640080"/>
            </a:xfrm>
            <a:prstGeom prst="rect">
              <a:avLst/>
            </a:prstGeom>
          </p:spPr>
        </p:pic>
        <p:pic>
          <p:nvPicPr>
            <p:cNvPr id="61" name="Graphic 60" descr="Circles with lines">
              <a:extLst>
                <a:ext uri="{FF2B5EF4-FFF2-40B4-BE49-F238E27FC236}">
                  <a16:creationId xmlns:a16="http://schemas.microsoft.com/office/drawing/2014/main" id="{04040287-1D2B-A04D-8974-91253EA2B62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530183" y="5625062"/>
              <a:ext cx="731520" cy="731520"/>
            </a:xfrm>
            <a:prstGeom prst="rect">
              <a:avLst/>
            </a:prstGeom>
          </p:spPr>
        </p:pic>
      </p:grpSp>
    </p:spTree>
    <p:extLst>
      <p:ext uri="{BB962C8B-B14F-4D97-AF65-F5344CB8AC3E}">
        <p14:creationId xmlns:p14="http://schemas.microsoft.com/office/powerpoint/2010/main" val="176463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algn="ctr" defTabSz="914400">
              <a:spcAft>
                <a:spcPts val="600"/>
              </a:spcAft>
            </a:pPr>
            <a:r>
              <a:rPr lang="en-US" sz="2000" b="1" dirty="0">
                <a:solidFill>
                  <a:srgbClr val="01316C"/>
                </a:solidFill>
                <a:latin typeface="ITC Franklin Gothic Std Book" panose="020B0504030503020204" pitchFamily="34" charset="0"/>
              </a:rPr>
              <a:t>Developing Predictive Models of U.S. Army Career Pathways</a:t>
            </a:r>
            <a:endParaRPr lang="en-US" sz="1600" dirty="0">
              <a:solidFill>
                <a:srgbClr val="01316C"/>
              </a:solidFill>
              <a:latin typeface="ITC Franklin Gothic Std Book" panose="020B0504030503020204" pitchFamily="34" charset="0"/>
            </a:endParaRPr>
          </a:p>
          <a:p>
            <a:pPr algn="ctr" defTabSz="914400"/>
            <a:r>
              <a:rPr lang="en-US" dirty="0">
                <a:solidFill>
                  <a:srgbClr val="01316C"/>
                </a:solidFill>
                <a:latin typeface="ITC Franklin Gothic Std Book"/>
              </a:rPr>
              <a:t>Joshua Goldstein, Principal Investigator</a:t>
            </a:r>
            <a:endParaRPr lang="en-US" dirty="0">
              <a:solidFill>
                <a:srgbClr val="01316C"/>
              </a:solidFill>
              <a:latin typeface="ITC Franklin Gothic Std Book" panose="020B0504030503020204" pitchFamily="34" charset="0"/>
            </a:endParaRPr>
          </a:p>
          <a:p>
            <a:pPr algn="ctr" defTabSz="914400"/>
            <a:r>
              <a:rPr lang="en-US" sz="1600" dirty="0">
                <a:solidFill>
                  <a:srgbClr val="01316C"/>
                </a:solidFill>
                <a:latin typeface="ITC Franklin Gothic Std Book" panose="020B0504030503020204" pitchFamily="34" charset="0"/>
              </a:rPr>
              <a:t>Cooperative Agreement: W911NF2020027 </a:t>
            </a:r>
          </a:p>
        </p:txBody>
      </p:sp>
      <p:sp>
        <p:nvSpPr>
          <p:cNvPr id="11" name="Title 1">
            <a:extLst>
              <a:ext uri="{FF2B5EF4-FFF2-40B4-BE49-F238E27FC236}">
                <a16:creationId xmlns:a16="http://schemas.microsoft.com/office/drawing/2014/main" id="{B4503B77-A448-1948-9D14-1FDC36440466}"/>
              </a:ext>
            </a:extLst>
          </p:cNvPr>
          <p:cNvSpPr txBox="1">
            <a:spLocks/>
          </p:cNvSpPr>
          <p:nvPr/>
        </p:nvSpPr>
        <p:spPr bwMode="auto">
          <a:xfrm>
            <a:off x="1146663" y="1495187"/>
            <a:ext cx="7332224" cy="449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pitchFamily="-106" charset="-128"/>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pitchFamily="-106"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spcBef>
                <a:spcPts val="0"/>
              </a:spcBef>
            </a:pPr>
            <a:r>
              <a:rPr lang="en-US" sz="2400" b="1" dirty="0">
                <a:solidFill>
                  <a:srgbClr val="01316C"/>
                </a:solidFill>
                <a:latin typeface="ITC Franklin Gothic Std Book"/>
              </a:rPr>
              <a:t>Conceptual Framework</a:t>
            </a:r>
            <a:endParaRPr lang="en-US" sz="2400" dirty="0">
              <a:solidFill>
                <a:srgbClr val="01316C"/>
              </a:solidFill>
            </a:endParaRPr>
          </a:p>
        </p:txBody>
      </p:sp>
      <p:sp>
        <p:nvSpPr>
          <p:cNvPr id="3" name="Rectangle 2">
            <a:extLst>
              <a:ext uri="{FF2B5EF4-FFF2-40B4-BE49-F238E27FC236}">
                <a16:creationId xmlns:a16="http://schemas.microsoft.com/office/drawing/2014/main" id="{1E198091-DC75-9CD0-592A-13DD16B998BC}"/>
              </a:ext>
            </a:extLst>
          </p:cNvPr>
          <p:cNvSpPr/>
          <p:nvPr/>
        </p:nvSpPr>
        <p:spPr>
          <a:xfrm>
            <a:off x="4260150" y="5285053"/>
            <a:ext cx="4781768" cy="1564283"/>
          </a:xfrm>
          <a:prstGeom prst="rect">
            <a:avLst/>
          </a:prstGeom>
          <a:solidFill>
            <a:schemeClr val="bg1"/>
          </a:solidFill>
          <a:ln>
            <a:solidFill>
              <a:srgbClr val="53823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000" b="1" i="0" u="none" strike="noStrike" dirty="0">
                <a:solidFill>
                  <a:srgbClr val="000000"/>
                </a:solidFill>
                <a:latin typeface="Franklin Gothic Book" panose="020B0503020102020204" pitchFamily="34" charset="0"/>
              </a:rPr>
              <a:t>Primary Questions:</a:t>
            </a:r>
            <a:r>
              <a:rPr lang="en-US" sz="2000" b="0" i="0" dirty="0">
                <a:latin typeface="Franklin Gothic Book" panose="020B0503020102020204" pitchFamily="34" charset="0"/>
              </a:rPr>
              <a:t>​</a:t>
            </a:r>
            <a:endParaRPr lang="en-US" sz="2000" b="0" i="0" dirty="0">
              <a:latin typeface="Franklin Gothic Book" panose="020B0503020102020204" pitchFamily="34" charset="0"/>
              <a:cs typeface="Calibri"/>
            </a:endParaRPr>
          </a:p>
          <a:p>
            <a:pPr marL="742950" lvl="1" indent="-285750">
              <a:buFont typeface="Arial"/>
              <a:buChar char="•"/>
            </a:pPr>
            <a:r>
              <a:rPr lang="en-US" sz="2000" b="0" i="0" u="none" strike="noStrike" dirty="0">
                <a:solidFill>
                  <a:srgbClr val="000000"/>
                </a:solidFill>
                <a:latin typeface="Franklin Gothic Book"/>
                <a:ea typeface="Arial"/>
                <a:cs typeface="Arial"/>
              </a:rPr>
              <a:t>Do we have access to </a:t>
            </a:r>
            <a:r>
              <a:rPr lang="en-US" sz="2000" dirty="0">
                <a:solidFill>
                  <a:srgbClr val="000000"/>
                </a:solidFill>
                <a:latin typeface="Franklin Gothic Book"/>
                <a:ea typeface="Arial"/>
                <a:cs typeface="Arial"/>
              </a:rPr>
              <a:t>this data</a:t>
            </a:r>
            <a:r>
              <a:rPr lang="en-US" sz="2000" b="0" i="0" u="none" strike="noStrike" dirty="0">
                <a:solidFill>
                  <a:srgbClr val="000000"/>
                </a:solidFill>
                <a:latin typeface="Franklin Gothic Book"/>
                <a:ea typeface="Arial"/>
                <a:cs typeface="Arial"/>
              </a:rPr>
              <a:t>?</a:t>
            </a:r>
            <a:r>
              <a:rPr lang="en-US" sz="2000" b="0" i="0" dirty="0">
                <a:latin typeface="Franklin Gothic Book"/>
                <a:ea typeface="Arial"/>
                <a:cs typeface="Arial"/>
              </a:rPr>
              <a:t>​</a:t>
            </a:r>
          </a:p>
          <a:p>
            <a:pPr marL="742950" lvl="1" indent="-285750">
              <a:buFont typeface="Arial"/>
              <a:buChar char="•"/>
            </a:pPr>
            <a:r>
              <a:rPr lang="en-US" sz="2000" dirty="0">
                <a:solidFill>
                  <a:srgbClr val="000000"/>
                </a:solidFill>
                <a:latin typeface="Franklin Gothic Book" panose="020B0503020102020204" pitchFamily="34" charset="0"/>
                <a:ea typeface="Arial"/>
                <a:cs typeface="Arial"/>
              </a:rPr>
              <a:t>How is it best represented in the models?</a:t>
            </a:r>
            <a:endParaRPr lang="en-US" sz="2000" b="0" i="0" dirty="0">
              <a:latin typeface="Franklin Gothic Book" panose="020B0503020102020204" pitchFamily="34" charset="0"/>
              <a:ea typeface="Arial"/>
              <a:cs typeface="Arial"/>
            </a:endParaRPr>
          </a:p>
        </p:txBody>
      </p:sp>
      <p:sp>
        <p:nvSpPr>
          <p:cNvPr id="4" name="Rectangle 3">
            <a:extLst>
              <a:ext uri="{FF2B5EF4-FFF2-40B4-BE49-F238E27FC236}">
                <a16:creationId xmlns:a16="http://schemas.microsoft.com/office/drawing/2014/main" id="{905E5FA9-5BAB-E0CE-B3F9-75622A9A9B91}"/>
              </a:ext>
            </a:extLst>
          </p:cNvPr>
          <p:cNvSpPr/>
          <p:nvPr/>
        </p:nvSpPr>
        <p:spPr>
          <a:xfrm>
            <a:off x="4260150" y="3620294"/>
            <a:ext cx="4781768" cy="1564283"/>
          </a:xfrm>
          <a:prstGeom prst="rect">
            <a:avLst/>
          </a:prstGeom>
          <a:solidFill>
            <a:schemeClr val="bg1"/>
          </a:solidFill>
          <a:ln>
            <a:solidFill>
              <a:srgbClr val="53823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000" b="1" i="0" u="none" strike="noStrike" dirty="0">
                <a:solidFill>
                  <a:srgbClr val="000000"/>
                </a:solidFill>
                <a:latin typeface="Franklin Gothic Book" panose="020B0503020102020204" pitchFamily="34" charset="0"/>
              </a:rPr>
              <a:t>Primary Questions:</a:t>
            </a:r>
            <a:r>
              <a:rPr lang="en-US" sz="2000" b="0" i="0" dirty="0">
                <a:latin typeface="Franklin Gothic Book" panose="020B0503020102020204" pitchFamily="34" charset="0"/>
              </a:rPr>
              <a:t>​</a:t>
            </a:r>
            <a:endParaRPr lang="en-US" sz="2000" b="0" i="0" dirty="0">
              <a:latin typeface="Franklin Gothic Book" panose="020B0503020102020204" pitchFamily="34" charset="0"/>
              <a:cs typeface="Calibri"/>
            </a:endParaRPr>
          </a:p>
          <a:p>
            <a:pPr marL="742950" lvl="1" indent="-285750">
              <a:buFont typeface="Arial"/>
              <a:buChar char="•"/>
            </a:pPr>
            <a:r>
              <a:rPr lang="en-US" sz="2000" b="0" i="0" u="none" strike="noStrike" dirty="0">
                <a:solidFill>
                  <a:srgbClr val="000000"/>
                </a:solidFill>
                <a:latin typeface="Franklin Gothic Book"/>
                <a:ea typeface="Arial"/>
                <a:cs typeface="Arial"/>
              </a:rPr>
              <a:t>Do we have access to </a:t>
            </a:r>
            <a:r>
              <a:rPr lang="en-US" sz="2000" dirty="0">
                <a:solidFill>
                  <a:srgbClr val="000000"/>
                </a:solidFill>
                <a:latin typeface="Franklin Gothic Book"/>
                <a:ea typeface="Arial"/>
                <a:cs typeface="Arial"/>
              </a:rPr>
              <a:t>this </a:t>
            </a:r>
            <a:r>
              <a:rPr lang="en-US" sz="2000" b="0" i="0" u="none" strike="noStrike" dirty="0">
                <a:solidFill>
                  <a:srgbClr val="000000"/>
                </a:solidFill>
                <a:latin typeface="Franklin Gothic Book"/>
                <a:ea typeface="Arial"/>
                <a:cs typeface="Arial"/>
              </a:rPr>
              <a:t>data?</a:t>
            </a:r>
            <a:r>
              <a:rPr lang="en-US" sz="2000" b="0" i="0" dirty="0">
                <a:latin typeface="Franklin Gothic Book"/>
                <a:ea typeface="Arial"/>
                <a:cs typeface="Arial"/>
              </a:rPr>
              <a:t>​</a:t>
            </a:r>
            <a:endParaRPr lang="en-US" sz="2000" b="0" i="0" dirty="0">
              <a:latin typeface="Franklin Gothic Book"/>
              <a:ea typeface="+mn-lt"/>
              <a:cs typeface="Arial"/>
            </a:endParaRPr>
          </a:p>
          <a:p>
            <a:pPr marL="742950" lvl="1" indent="-285750">
              <a:buFont typeface="Arial"/>
              <a:buChar char="•"/>
            </a:pPr>
            <a:r>
              <a:rPr lang="en-US" sz="2000" dirty="0">
                <a:solidFill>
                  <a:srgbClr val="000000"/>
                </a:solidFill>
                <a:latin typeface="Franklin Gothic Book" panose="020B0503020102020204" pitchFamily="34" charset="0"/>
                <a:ea typeface="Arial"/>
                <a:cs typeface="Arial"/>
              </a:rPr>
              <a:t>How is </a:t>
            </a:r>
            <a:r>
              <a:rPr lang="en-US" sz="2000" b="0" i="0" u="none" strike="noStrike" dirty="0">
                <a:solidFill>
                  <a:srgbClr val="000000"/>
                </a:solidFill>
                <a:latin typeface="Franklin Gothic Book" panose="020B0503020102020204" pitchFamily="34" charset="0"/>
                <a:ea typeface="Arial"/>
                <a:cs typeface="Arial"/>
              </a:rPr>
              <a:t>it</a:t>
            </a:r>
            <a:r>
              <a:rPr lang="en-US" sz="2000" dirty="0">
                <a:solidFill>
                  <a:srgbClr val="000000"/>
                </a:solidFill>
                <a:latin typeface="Franklin Gothic Book" panose="020B0503020102020204" pitchFamily="34" charset="0"/>
                <a:ea typeface="Arial"/>
                <a:cs typeface="Arial"/>
              </a:rPr>
              <a:t> best represented in our models?</a:t>
            </a:r>
            <a:endParaRPr lang="en-US" sz="2000" dirty="0">
              <a:solidFill>
                <a:srgbClr val="FFFFFF"/>
              </a:solidFill>
              <a:latin typeface="Franklin Gothic Book" panose="020B0503020102020204" pitchFamily="34" charset="0"/>
              <a:ea typeface="Arial"/>
              <a:cs typeface="Calibri" panose="020F0502020204030204"/>
            </a:endParaRPr>
          </a:p>
          <a:p>
            <a:pPr marL="742950" lvl="1" indent="-285750">
              <a:buFont typeface="Arial"/>
              <a:buChar char="•"/>
            </a:pPr>
            <a:r>
              <a:rPr lang="en-US" sz="2000" dirty="0">
                <a:solidFill>
                  <a:srgbClr val="000000"/>
                </a:solidFill>
                <a:latin typeface="Franklin Gothic Book" panose="020B0503020102020204" pitchFamily="34" charset="0"/>
                <a:cs typeface="Arial"/>
              </a:rPr>
              <a:t>Are new models needed?</a:t>
            </a:r>
          </a:p>
        </p:txBody>
      </p:sp>
      <p:sp>
        <p:nvSpPr>
          <p:cNvPr id="8" name="Rectangle 7">
            <a:extLst>
              <a:ext uri="{FF2B5EF4-FFF2-40B4-BE49-F238E27FC236}">
                <a16:creationId xmlns:a16="http://schemas.microsoft.com/office/drawing/2014/main" id="{AF0F596C-F68B-8321-C67C-771A8668AF29}"/>
              </a:ext>
            </a:extLst>
          </p:cNvPr>
          <p:cNvSpPr/>
          <p:nvPr/>
        </p:nvSpPr>
        <p:spPr>
          <a:xfrm>
            <a:off x="4284819" y="1946865"/>
            <a:ext cx="4781768" cy="1564283"/>
          </a:xfrm>
          <a:prstGeom prst="rect">
            <a:avLst/>
          </a:prstGeom>
          <a:solidFill>
            <a:schemeClr val="bg1"/>
          </a:solidFill>
          <a:ln>
            <a:solidFill>
              <a:srgbClr val="53823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l" rtl="0"/>
            <a:r>
              <a:rPr lang="en-US" sz="2000" b="1" i="0" u="none" strike="noStrike" dirty="0">
                <a:solidFill>
                  <a:srgbClr val="000000"/>
                </a:solidFill>
                <a:latin typeface="Franklin Gothic Book" panose="020B0503020102020204" pitchFamily="34" charset="0"/>
              </a:rPr>
              <a:t>Primary Questions:</a:t>
            </a:r>
            <a:r>
              <a:rPr lang="en-US" sz="2000" b="0" i="0" dirty="0">
                <a:latin typeface="Franklin Gothic Book" panose="020B0503020102020204" pitchFamily="34" charset="0"/>
              </a:rPr>
              <a:t>​</a:t>
            </a:r>
            <a:endParaRPr lang="en-US" sz="2000" b="0" i="0" dirty="0">
              <a:latin typeface="Franklin Gothic Book" panose="020B0503020102020204" pitchFamily="34" charset="0"/>
              <a:cs typeface="Calibri"/>
            </a:endParaRPr>
          </a:p>
          <a:p>
            <a:pPr marL="742950" lvl="1" indent="-285750" algn="l" rtl="0">
              <a:buFont typeface="Arial"/>
              <a:buChar char="•"/>
            </a:pPr>
            <a:r>
              <a:rPr lang="en-US" sz="2000" b="0" i="0" u="none" strike="noStrike" dirty="0">
                <a:solidFill>
                  <a:srgbClr val="000000"/>
                </a:solidFill>
                <a:latin typeface="Franklin Gothic Book"/>
                <a:ea typeface="Arial"/>
                <a:cs typeface="Arial"/>
              </a:rPr>
              <a:t>Do we have access to </a:t>
            </a:r>
            <a:r>
              <a:rPr lang="en-US" sz="2000" dirty="0">
                <a:solidFill>
                  <a:srgbClr val="000000"/>
                </a:solidFill>
                <a:latin typeface="Franklin Gothic Book"/>
                <a:ea typeface="Arial"/>
                <a:cs typeface="Arial"/>
              </a:rPr>
              <a:t>this</a:t>
            </a:r>
            <a:r>
              <a:rPr lang="en-US" sz="2000" b="0" i="0" u="none" strike="noStrike" dirty="0">
                <a:solidFill>
                  <a:srgbClr val="000000"/>
                </a:solidFill>
                <a:latin typeface="Franklin Gothic Book"/>
                <a:ea typeface="Arial"/>
                <a:cs typeface="Arial"/>
              </a:rPr>
              <a:t> data?</a:t>
            </a:r>
            <a:r>
              <a:rPr lang="en-US" sz="2000" b="0" i="0" dirty="0">
                <a:latin typeface="Franklin Gothic Book"/>
                <a:ea typeface="Arial"/>
                <a:cs typeface="Arial"/>
              </a:rPr>
              <a:t>​</a:t>
            </a:r>
          </a:p>
          <a:p>
            <a:pPr marL="742950" lvl="1" indent="-285750" algn="l" rtl="0">
              <a:buFont typeface="Arial"/>
              <a:buChar char="•"/>
            </a:pPr>
            <a:r>
              <a:rPr lang="en-US" sz="2000" b="0" i="0" u="none" strike="noStrike" dirty="0">
                <a:solidFill>
                  <a:srgbClr val="000000"/>
                </a:solidFill>
                <a:latin typeface="Franklin Gothic Book"/>
                <a:ea typeface="Arial"/>
                <a:cs typeface="Arial"/>
              </a:rPr>
              <a:t>If not, where and how do we get </a:t>
            </a:r>
            <a:r>
              <a:rPr lang="en-US" sz="2000" dirty="0">
                <a:solidFill>
                  <a:srgbClr val="000000"/>
                </a:solidFill>
                <a:latin typeface="Franklin Gothic Book"/>
                <a:ea typeface="Arial"/>
                <a:cs typeface="Arial"/>
              </a:rPr>
              <a:t>it</a:t>
            </a:r>
            <a:r>
              <a:rPr lang="en-US" sz="2000" b="0" i="0" u="none" strike="noStrike" dirty="0">
                <a:solidFill>
                  <a:srgbClr val="000000"/>
                </a:solidFill>
                <a:latin typeface="Franklin Gothic Book"/>
                <a:ea typeface="Arial"/>
                <a:cs typeface="Arial"/>
              </a:rPr>
              <a:t>?</a:t>
            </a:r>
            <a:r>
              <a:rPr lang="en-US" sz="2000" b="0" i="0" dirty="0">
                <a:latin typeface="Franklin Gothic Book"/>
                <a:ea typeface="Arial"/>
                <a:cs typeface="Arial"/>
              </a:rPr>
              <a:t>​</a:t>
            </a:r>
          </a:p>
        </p:txBody>
      </p:sp>
      <p:grpSp>
        <p:nvGrpSpPr>
          <p:cNvPr id="10" name="Group 9">
            <a:extLst>
              <a:ext uri="{FF2B5EF4-FFF2-40B4-BE49-F238E27FC236}">
                <a16:creationId xmlns:a16="http://schemas.microsoft.com/office/drawing/2014/main" id="{371FA1F5-D57B-6370-D562-EF7FC3902261}"/>
              </a:ext>
            </a:extLst>
          </p:cNvPr>
          <p:cNvGrpSpPr/>
          <p:nvPr/>
        </p:nvGrpSpPr>
        <p:grpSpPr>
          <a:xfrm>
            <a:off x="102082" y="1945139"/>
            <a:ext cx="4665861" cy="4912860"/>
            <a:chOff x="245261" y="906347"/>
            <a:chExt cx="6429632" cy="5840626"/>
          </a:xfrm>
          <a:solidFill>
            <a:srgbClr val="375722"/>
          </a:solidFill>
        </p:grpSpPr>
        <p:sp>
          <p:nvSpPr>
            <p:cNvPr id="12" name="Arrow: Chevron 22">
              <a:extLst>
                <a:ext uri="{FF2B5EF4-FFF2-40B4-BE49-F238E27FC236}">
                  <a16:creationId xmlns:a16="http://schemas.microsoft.com/office/drawing/2014/main" id="{FD94AA7E-A07F-412E-2CF9-49862F999F8B}"/>
                </a:ext>
              </a:extLst>
            </p:cNvPr>
            <p:cNvSpPr/>
            <p:nvPr/>
          </p:nvSpPr>
          <p:spPr>
            <a:xfrm>
              <a:off x="245261" y="906347"/>
              <a:ext cx="6429632" cy="186586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FFFF"/>
                  </a:solidFill>
                  <a:latin typeface="Franklin Gothic Book" panose="020B0503020102020204" pitchFamily="34" charset="0"/>
                  <a:cs typeface="Calibri"/>
                </a:rPr>
                <a:t>Initial Inputs</a:t>
              </a:r>
              <a:r>
                <a:rPr lang="en-US" sz="2000" dirty="0">
                  <a:latin typeface="Franklin Gothic Book" panose="020B0503020102020204" pitchFamily="34" charset="0"/>
                  <a:cs typeface="Calibri"/>
                </a:rPr>
                <a:t> </a:t>
              </a:r>
              <a:endParaRPr lang="en-US" sz="2000" dirty="0">
                <a:latin typeface="Franklin Gothic Book" panose="020B0503020102020204" pitchFamily="34" charset="0"/>
                <a:ea typeface="+mn-lt"/>
                <a:cs typeface="+mn-lt"/>
              </a:endParaRPr>
            </a:p>
            <a:p>
              <a:pPr algn="ctr"/>
              <a:r>
                <a:rPr lang="en-US" sz="2000" dirty="0">
                  <a:solidFill>
                    <a:srgbClr val="FFFFFF"/>
                  </a:solidFill>
                  <a:latin typeface="Franklin Gothic Book" panose="020B0503020102020204" pitchFamily="34" charset="0"/>
                  <a:cs typeface="Calibri"/>
                </a:rPr>
                <a:t>Predictors &amp; covariates present prior to or at Soldier accession</a:t>
              </a:r>
            </a:p>
          </p:txBody>
        </p:sp>
        <p:sp>
          <p:nvSpPr>
            <p:cNvPr id="13" name="Arrow: Chevron 23">
              <a:extLst>
                <a:ext uri="{FF2B5EF4-FFF2-40B4-BE49-F238E27FC236}">
                  <a16:creationId xmlns:a16="http://schemas.microsoft.com/office/drawing/2014/main" id="{BB28D0E0-BD29-8634-137A-558DB1D65C2A}"/>
                </a:ext>
              </a:extLst>
            </p:cNvPr>
            <p:cNvSpPr/>
            <p:nvPr/>
          </p:nvSpPr>
          <p:spPr>
            <a:xfrm>
              <a:off x="245261" y="2891666"/>
              <a:ext cx="6429632" cy="1865869"/>
            </a:xfrm>
            <a:prstGeom prst="chevron">
              <a:avLst/>
            </a:prstGeom>
            <a:solidFill>
              <a:srgbClr val="538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2000" b="1" i="0" u="none" strike="noStrike" dirty="0">
                  <a:solidFill>
                    <a:srgbClr val="FFFFFF"/>
                  </a:solidFill>
                  <a:latin typeface="Franklin Gothic Book" panose="020B0503020102020204" pitchFamily="34" charset="0"/>
                </a:rPr>
                <a:t>Career Pathways</a:t>
              </a:r>
              <a:r>
                <a:rPr lang="en-US" sz="2000" b="0" i="0" dirty="0">
                  <a:latin typeface="Franklin Gothic Book" panose="020B0503020102020204" pitchFamily="34" charset="0"/>
                </a:rPr>
                <a:t>​</a:t>
              </a:r>
            </a:p>
            <a:p>
              <a:pPr algn="ctr" rtl="0"/>
              <a:r>
                <a:rPr lang="en-US" sz="2000" b="1" i="0" u="none" strike="noStrike" dirty="0">
                  <a:solidFill>
                    <a:srgbClr val="FFFFFF"/>
                  </a:solidFill>
                  <a:latin typeface="Franklin Gothic Book" panose="020B0503020102020204" pitchFamily="34" charset="0"/>
                </a:rPr>
                <a:t> </a:t>
              </a:r>
              <a:r>
                <a:rPr lang="en-US" sz="2000" b="0" i="0" u="none" strike="noStrike" dirty="0">
                  <a:solidFill>
                    <a:srgbClr val="FFFFFF"/>
                  </a:solidFill>
                  <a:latin typeface="Franklin Gothic Book" panose="020B0503020102020204" pitchFamily="34" charset="0"/>
                </a:rPr>
                <a:t>Predictors &amp; covariates that occur during Army career; interactive &amp;  iterative</a:t>
              </a:r>
              <a:r>
                <a:rPr lang="en-US" sz="2000" b="0" i="0" dirty="0">
                  <a:latin typeface="Franklin Gothic Book" panose="020B0503020102020204" pitchFamily="34" charset="0"/>
                </a:rPr>
                <a:t>​</a:t>
              </a:r>
              <a:endParaRPr lang="en-US" sz="2000" dirty="0">
                <a:solidFill>
                  <a:schemeClr val="tx1"/>
                </a:solidFill>
                <a:latin typeface="Franklin Gothic Book" panose="020B0503020102020204" pitchFamily="34" charset="0"/>
              </a:endParaRPr>
            </a:p>
          </p:txBody>
        </p:sp>
        <p:sp>
          <p:nvSpPr>
            <p:cNvPr id="14" name="Arrow: Chevron 24">
              <a:extLst>
                <a:ext uri="{FF2B5EF4-FFF2-40B4-BE49-F238E27FC236}">
                  <a16:creationId xmlns:a16="http://schemas.microsoft.com/office/drawing/2014/main" id="{C5C4C344-0D3D-B305-E4B2-F1546A28D2A6}"/>
                </a:ext>
              </a:extLst>
            </p:cNvPr>
            <p:cNvSpPr/>
            <p:nvPr/>
          </p:nvSpPr>
          <p:spPr>
            <a:xfrm>
              <a:off x="245261" y="4881104"/>
              <a:ext cx="6429632" cy="1865869"/>
            </a:xfrm>
            <a:prstGeom prst="chevron">
              <a:avLst/>
            </a:prstGeom>
            <a:solidFill>
              <a:srgbClr val="6FAD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chemeClr val="bg1"/>
                  </a:solidFill>
                  <a:latin typeface="Franklin Gothic Book" panose="020B0503020102020204" pitchFamily="34" charset="0"/>
                  <a:cs typeface="Calibri"/>
                </a:rPr>
                <a:t>End States</a:t>
              </a:r>
              <a:endParaRPr lang="en-US" sz="2000" dirty="0">
                <a:latin typeface="Franklin Gothic Book" panose="020B0503020102020204" pitchFamily="34" charset="0"/>
                <a:ea typeface="+mn-lt"/>
                <a:cs typeface="+mn-lt"/>
              </a:endParaRPr>
            </a:p>
            <a:p>
              <a:pPr algn="ctr"/>
              <a:r>
                <a:rPr lang="en-US" sz="2000" dirty="0">
                  <a:solidFill>
                    <a:schemeClr val="bg1"/>
                  </a:solidFill>
                  <a:latin typeface="Franklin Gothic Book" panose="020B0503020102020204" pitchFamily="34" charset="0"/>
                  <a:cs typeface="Calibri"/>
                </a:rPr>
                <a:t>Soldier endstate at separation from the Army, i.e., end point of career</a:t>
              </a:r>
              <a:endParaRPr lang="en-US" sz="2000" dirty="0">
                <a:latin typeface="Franklin Gothic Book" panose="020B0503020102020204" pitchFamily="34" charset="0"/>
                <a:ea typeface="+mn-lt"/>
                <a:cs typeface="+mn-lt"/>
              </a:endParaRPr>
            </a:p>
          </p:txBody>
        </p:sp>
      </p:grpSp>
    </p:spTree>
    <p:extLst>
      <p:ext uri="{BB962C8B-B14F-4D97-AF65-F5344CB8AC3E}">
        <p14:creationId xmlns:p14="http://schemas.microsoft.com/office/powerpoint/2010/main" val="331737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Developing Predictive Models of U.S. Army Career Pathways</a:t>
            </a:r>
            <a:endPar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algn="ctr" defTabSz="914400">
              <a:defRPr/>
            </a:pPr>
            <a:r>
              <a:rPr kumimoji="0" lang="en-US" sz="1800" b="0" i="0" u="none" strike="noStrike" kern="1200" cap="none" spc="0" normalizeH="0" baseline="0" noProof="0" dirty="0">
                <a:ln>
                  <a:noFill/>
                </a:ln>
                <a:solidFill>
                  <a:srgbClr val="01316C"/>
                </a:solidFill>
                <a:effectLst/>
                <a:uLnTx/>
                <a:uFillTx/>
                <a:latin typeface="ITC Franklin Gothic Std Book"/>
              </a:rPr>
              <a:t>Joshua Goldstein</a:t>
            </a:r>
            <a:r>
              <a:rPr lang="en-US" dirty="0">
                <a:solidFill>
                  <a:srgbClr val="01316C"/>
                </a:solidFill>
                <a:latin typeface="ITC Franklin Gothic Std Book"/>
              </a:rPr>
              <a:t>, Principal Investigator</a:t>
            </a:r>
            <a:endParaRPr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Cooperative Agreement: W911NF2020027 </a:t>
            </a:r>
          </a:p>
        </p:txBody>
      </p:sp>
      <p:sp>
        <p:nvSpPr>
          <p:cNvPr id="9" name="Title 1">
            <a:extLst>
              <a:ext uri="{FF2B5EF4-FFF2-40B4-BE49-F238E27FC236}">
                <a16:creationId xmlns:a16="http://schemas.microsoft.com/office/drawing/2014/main" id="{B0ADB393-917D-AA4B-BEC1-4894F0E055F0}"/>
              </a:ext>
            </a:extLst>
          </p:cNvPr>
          <p:cNvSpPr txBox="1">
            <a:spLocks/>
          </p:cNvSpPr>
          <p:nvPr/>
        </p:nvSpPr>
        <p:spPr>
          <a:xfrm>
            <a:off x="-1141949" y="1386174"/>
            <a:ext cx="11602994" cy="62288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Bef>
                <a:spcPts val="0"/>
              </a:spcBef>
            </a:pPr>
            <a:r>
              <a:rPr lang="en-US" sz="2400" b="1" dirty="0">
                <a:solidFill>
                  <a:srgbClr val="01316C"/>
                </a:solidFill>
                <a:latin typeface="ITC Franklin Gothic Std Book"/>
              </a:rPr>
              <a:t>Bayesian Multinomial Models</a:t>
            </a:r>
            <a:endParaRPr lang="en-US" sz="2400" dirty="0">
              <a:solidFill>
                <a:srgbClr val="01316C"/>
              </a:solidFill>
              <a:ea typeface="+mj-lt"/>
              <a:cs typeface="+mj-lt"/>
            </a:endParaRPr>
          </a:p>
        </p:txBody>
      </p:sp>
      <p:sp>
        <p:nvSpPr>
          <p:cNvPr id="3" name="Rectangle 2">
            <a:extLst>
              <a:ext uri="{FF2B5EF4-FFF2-40B4-BE49-F238E27FC236}">
                <a16:creationId xmlns:a16="http://schemas.microsoft.com/office/drawing/2014/main" id="{119211BB-70CB-3741-9F6C-795958EF1326}"/>
              </a:ext>
            </a:extLst>
          </p:cNvPr>
          <p:cNvSpPr/>
          <p:nvPr/>
        </p:nvSpPr>
        <p:spPr>
          <a:xfrm>
            <a:off x="-207946" y="1874621"/>
            <a:ext cx="9625913" cy="3459345"/>
          </a:xfrm>
          <a:prstGeom prst="rect">
            <a:avLst/>
          </a:prstGeom>
        </p:spPr>
        <p:txBody>
          <a:bodyPr wrap="square">
            <a:spAutoFit/>
          </a:bodyPr>
          <a:lstStyle/>
          <a:p>
            <a:pPr marL="973138" lvl="2" indent="-287338">
              <a:lnSpc>
                <a:spcPct val="110000"/>
              </a:lnSpc>
              <a:buFont typeface="Arial" panose="020B0604020202020204" pitchFamily="34" charset="0"/>
              <a:buChar char="•"/>
            </a:pPr>
            <a:r>
              <a:rPr lang="en-US" sz="2000" dirty="0">
                <a:solidFill>
                  <a:srgbClr val="002060"/>
                </a:solidFill>
                <a:latin typeface="ITC Franklin Gothic Std Book" panose="020B0504030503020204" pitchFamily="34" charset="0"/>
              </a:rPr>
              <a:t>Bayesian Multinomial Logistic Regression </a:t>
            </a:r>
            <a:r>
              <a:rPr lang="en-US" sz="2000" b="1" dirty="0">
                <a:solidFill>
                  <a:srgbClr val="002060"/>
                </a:solidFill>
                <a:latin typeface="ITC Franklin Gothic Std Book" panose="020B0504030503020204" pitchFamily="34" charset="0"/>
              </a:rPr>
              <a:t>(MNL) </a:t>
            </a:r>
            <a:r>
              <a:rPr lang="en-US" sz="2000" dirty="0">
                <a:solidFill>
                  <a:srgbClr val="002060"/>
                </a:solidFill>
                <a:latin typeface="ITC Franklin Gothic Std Book" panose="020B0504030503020204" pitchFamily="34" charset="0"/>
              </a:rPr>
              <a:t>model with </a:t>
            </a:r>
            <a:br>
              <a:rPr lang="en-US" sz="2000" dirty="0">
                <a:solidFill>
                  <a:srgbClr val="002060"/>
                </a:solidFill>
                <a:latin typeface="ITC Franklin Gothic Std Book" panose="020B0504030503020204" pitchFamily="34" charset="0"/>
              </a:rPr>
            </a:br>
            <a:r>
              <a:rPr lang="en-US" sz="2000" dirty="0">
                <a:solidFill>
                  <a:srgbClr val="002060"/>
                </a:solidFill>
                <a:latin typeface="ITC Franklin Gothic Std Book" panose="020B0504030503020204" pitchFamily="34" charset="0"/>
              </a:rPr>
              <a:t>increasing complexity to capture</a:t>
            </a:r>
          </a:p>
          <a:p>
            <a:pPr marL="1490663" lvl="3" indent="-344488">
              <a:lnSpc>
                <a:spcPct val="110000"/>
              </a:lnSpc>
              <a:buFont typeface="System Font Regular"/>
              <a:buChar char="–"/>
            </a:pPr>
            <a:r>
              <a:rPr lang="en-US" sz="2000" dirty="0">
                <a:solidFill>
                  <a:srgbClr val="002060"/>
                </a:solidFill>
                <a:latin typeface="ITC Franklin Gothic Std Book" panose="020B0504030503020204" pitchFamily="34" charset="0"/>
              </a:rPr>
              <a:t>Impact of covariates featuring individual level history/experience </a:t>
            </a:r>
            <a:br>
              <a:rPr lang="en-US" sz="2000" dirty="0">
                <a:solidFill>
                  <a:srgbClr val="002060"/>
                </a:solidFill>
                <a:latin typeface="ITC Franklin Gothic Std Book" panose="020B0504030503020204" pitchFamily="34" charset="0"/>
              </a:rPr>
            </a:br>
            <a:r>
              <a:rPr lang="en-US" sz="2000" dirty="0">
                <a:solidFill>
                  <a:srgbClr val="002060"/>
                </a:solidFill>
                <a:latin typeface="ITC Franklin Gothic Std Book" panose="020B0504030503020204" pitchFamily="34" charset="0"/>
              </a:rPr>
              <a:t>on career transitions</a:t>
            </a:r>
          </a:p>
          <a:p>
            <a:pPr marL="1490663" lvl="3" indent="-344488">
              <a:lnSpc>
                <a:spcPct val="110000"/>
              </a:lnSpc>
              <a:buFont typeface="System Font Regular"/>
              <a:buChar char="–"/>
            </a:pPr>
            <a:r>
              <a:rPr lang="en-US" sz="2000" dirty="0">
                <a:solidFill>
                  <a:srgbClr val="002060"/>
                </a:solidFill>
                <a:latin typeface="ITC Franklin Gothic Std Book" panose="020B0504030503020204" pitchFamily="34" charset="0"/>
              </a:rPr>
              <a:t>Quantify spatial and </a:t>
            </a:r>
            <a:br>
              <a:rPr lang="en-US" sz="2000" dirty="0">
                <a:solidFill>
                  <a:srgbClr val="002060"/>
                </a:solidFill>
                <a:latin typeface="ITC Franklin Gothic Std Book" panose="020B0504030503020204" pitchFamily="34" charset="0"/>
              </a:rPr>
            </a:br>
            <a:r>
              <a:rPr lang="en-US" sz="2000" dirty="0">
                <a:solidFill>
                  <a:srgbClr val="002060"/>
                </a:solidFill>
                <a:latin typeface="ITC Franklin Gothic Std Book" panose="020B0504030503020204" pitchFamily="34" charset="0"/>
              </a:rPr>
              <a:t>temporal variation</a:t>
            </a:r>
          </a:p>
          <a:p>
            <a:pPr marL="973138" lvl="2" indent="-287338">
              <a:lnSpc>
                <a:spcPct val="110000"/>
              </a:lnSpc>
              <a:buFont typeface="Arial" panose="020B0604020202020204" pitchFamily="34" charset="0"/>
              <a:buChar char="•"/>
            </a:pPr>
            <a:r>
              <a:rPr lang="en-US" sz="2000" dirty="0" err="1">
                <a:solidFill>
                  <a:srgbClr val="002060"/>
                </a:solidFill>
                <a:latin typeface="ITC Franklin Gothic Std Book" panose="020B0504030503020204" pitchFamily="34" charset="0"/>
              </a:rPr>
              <a:t>Probit</a:t>
            </a:r>
            <a:r>
              <a:rPr lang="en-US" sz="2000" dirty="0">
                <a:solidFill>
                  <a:srgbClr val="002060"/>
                </a:solidFill>
                <a:latin typeface="ITC Franklin Gothic Std Book" panose="020B0504030503020204" pitchFamily="34" charset="0"/>
              </a:rPr>
              <a:t> link </a:t>
            </a:r>
            <a:r>
              <a:rPr lang="en-US" sz="2000" dirty="0">
                <a:solidFill>
                  <a:srgbClr val="002060"/>
                </a:solidFill>
                <a:latin typeface="ITC Franklin Gothic Std Book" panose="020B0504030503020204" pitchFamily="34" charset="0"/>
                <a:ea typeface="+mn-lt"/>
                <a:cs typeface="Calibri" panose="020F0502020204030204"/>
              </a:rPr>
              <a:t>allows for a </a:t>
            </a:r>
            <a:br>
              <a:rPr lang="en-US" sz="2000" dirty="0">
                <a:solidFill>
                  <a:srgbClr val="002060"/>
                </a:solidFill>
                <a:latin typeface="ITC Franklin Gothic Std Book" panose="020B0504030503020204" pitchFamily="34" charset="0"/>
                <a:ea typeface="+mn-lt"/>
                <a:cs typeface="Calibri" panose="020F0502020204030204"/>
              </a:rPr>
            </a:br>
            <a:r>
              <a:rPr lang="en-US" sz="2000" dirty="0">
                <a:solidFill>
                  <a:srgbClr val="002060"/>
                </a:solidFill>
                <a:latin typeface="ITC Franklin Gothic Std Book" panose="020B0504030503020204" pitchFamily="34" charset="0"/>
                <a:ea typeface="+mn-lt"/>
                <a:cs typeface="Calibri" panose="020F0502020204030204"/>
              </a:rPr>
              <a:t>continuous modeling of job </a:t>
            </a:r>
            <a:br>
              <a:rPr lang="en-US" sz="2000" dirty="0">
                <a:solidFill>
                  <a:srgbClr val="002060"/>
                </a:solidFill>
                <a:latin typeface="ITC Franklin Gothic Std Book" panose="020B0504030503020204" pitchFamily="34" charset="0"/>
                <a:ea typeface="+mn-lt"/>
                <a:cs typeface="Calibri" panose="020F0502020204030204"/>
              </a:rPr>
            </a:br>
            <a:r>
              <a:rPr lang="en-US" sz="2000" dirty="0">
                <a:solidFill>
                  <a:srgbClr val="002060"/>
                </a:solidFill>
                <a:latin typeface="ITC Franklin Gothic Std Book" panose="020B0504030503020204" pitchFamily="34" charset="0"/>
                <a:ea typeface="+mn-lt"/>
                <a:cs typeface="Calibri" panose="020F0502020204030204"/>
              </a:rPr>
              <a:t>states and transitions </a:t>
            </a:r>
          </a:p>
          <a:p>
            <a:pPr marL="973138" lvl="2" indent="-287338">
              <a:lnSpc>
                <a:spcPct val="110000"/>
              </a:lnSpc>
              <a:buFont typeface="Arial" panose="020B0604020202020204" pitchFamily="34" charset="0"/>
              <a:buChar char="•"/>
            </a:pPr>
            <a:r>
              <a:rPr lang="en-US" sz="2000" dirty="0">
                <a:solidFill>
                  <a:srgbClr val="002060"/>
                </a:solidFill>
                <a:latin typeface="ITC Franklin Gothic Std Book" panose="020B0504030503020204" pitchFamily="34" charset="0"/>
              </a:rPr>
              <a:t>Spatiotemporal Extensions</a:t>
            </a:r>
          </a:p>
        </p:txBody>
      </p:sp>
      <p:pic>
        <p:nvPicPr>
          <p:cNvPr id="8" name="Picture 3">
            <a:extLst>
              <a:ext uri="{FF2B5EF4-FFF2-40B4-BE49-F238E27FC236}">
                <a16:creationId xmlns:a16="http://schemas.microsoft.com/office/drawing/2014/main" id="{93FA7523-C85D-C04E-BCFB-8D95A8E2B236}"/>
              </a:ext>
            </a:extLst>
          </p:cNvPr>
          <p:cNvPicPr>
            <a:picLocks noChangeAspect="1"/>
          </p:cNvPicPr>
          <p:nvPr/>
        </p:nvPicPr>
        <p:blipFill>
          <a:blip r:embed="rId5"/>
          <a:stretch>
            <a:fillRect/>
          </a:stretch>
        </p:blipFill>
        <p:spPr>
          <a:xfrm>
            <a:off x="4141450" y="3006474"/>
            <a:ext cx="4766056" cy="3181310"/>
          </a:xfrm>
          <a:prstGeom prst="rect">
            <a:avLst/>
          </a:prstGeom>
          <a:ln w="38100">
            <a:solidFill>
              <a:srgbClr val="E46C0A"/>
            </a:solidFill>
          </a:ln>
        </p:spPr>
      </p:pic>
      <p:sp>
        <p:nvSpPr>
          <p:cNvPr id="11" name="TextBox 10">
            <a:extLst>
              <a:ext uri="{FF2B5EF4-FFF2-40B4-BE49-F238E27FC236}">
                <a16:creationId xmlns:a16="http://schemas.microsoft.com/office/drawing/2014/main" id="{F79D0AF2-313A-184F-911E-FFE04DA05E0B}"/>
              </a:ext>
            </a:extLst>
          </p:cNvPr>
          <p:cNvSpPr txBox="1"/>
          <p:nvPr/>
        </p:nvSpPr>
        <p:spPr>
          <a:xfrm>
            <a:off x="4104300" y="6228779"/>
            <a:ext cx="4801513" cy="655875"/>
          </a:xfrm>
          <a:prstGeom prst="rect">
            <a:avLst/>
          </a:prstGeom>
          <a:noFill/>
        </p:spPr>
        <p:txBody>
          <a:bodyPr wrap="square" lIns="91440" tIns="45720" rIns="91440" bIns="45720" rtlCol="0" anchor="t">
            <a:spAutoFit/>
          </a:bodyPr>
          <a:lstStyle/>
          <a:p>
            <a:pPr algn="ctr"/>
            <a:r>
              <a:rPr lang="en-US" sz="1200" dirty="0">
                <a:solidFill>
                  <a:srgbClr val="002060"/>
                </a:solidFill>
                <a:latin typeface="ITC Franklin Gothic Std Book"/>
              </a:rPr>
              <a:t>Spatiotemporal variation in the Burning Glass Technologies (BGT) data for year-to-year transitions within the various job zones. NOTE: BGT is now </a:t>
            </a:r>
            <a:r>
              <a:rPr lang="en-US" sz="1200" dirty="0" err="1">
                <a:solidFill>
                  <a:srgbClr val="002060"/>
                </a:solidFill>
                <a:latin typeface="ITC Franklin Gothic Std Book"/>
              </a:rPr>
              <a:t>Lightcast</a:t>
            </a:r>
            <a:endParaRPr lang="en-US" sz="1200" dirty="0" err="1">
              <a:latin typeface="ITC Franklin Gothic Std Book"/>
            </a:endParaRPr>
          </a:p>
        </p:txBody>
      </p:sp>
    </p:spTree>
    <p:extLst>
      <p:ext uri="{BB962C8B-B14F-4D97-AF65-F5344CB8AC3E}">
        <p14:creationId xmlns:p14="http://schemas.microsoft.com/office/powerpoint/2010/main" val="1662226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Developing Predictive Models of U.S. Army Career Pathways</a:t>
            </a:r>
            <a:endPar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algn="ctr" defTabSz="914400">
              <a:defRPr/>
            </a:pPr>
            <a:r>
              <a:rPr kumimoji="0" lang="en-US" sz="1800" b="0" i="0" u="none" strike="noStrike" kern="1200" cap="none" spc="0" normalizeH="0" baseline="0" noProof="0" dirty="0">
                <a:ln>
                  <a:noFill/>
                </a:ln>
                <a:solidFill>
                  <a:srgbClr val="01316C"/>
                </a:solidFill>
                <a:effectLst/>
                <a:uLnTx/>
                <a:uFillTx/>
                <a:latin typeface="ITC Franklin Gothic Std Book"/>
              </a:rPr>
              <a:t>Joshua </a:t>
            </a:r>
            <a:r>
              <a:rPr lang="en-US" dirty="0">
                <a:solidFill>
                  <a:srgbClr val="01316C"/>
                </a:solidFill>
                <a:latin typeface="ITC Franklin Gothic Std Book"/>
              </a:rPr>
              <a:t>Goldstein, Principal Investigator</a:t>
            </a:r>
            <a:endParaRPr lang="en-US" sz="1800" b="0" i="0" u="none" strike="noStrike" kern="1200" cap="none" spc="0" normalizeH="0" baseline="0" noProof="0" dirty="0">
              <a:ln>
                <a:noFill/>
              </a:ln>
              <a:solidFill>
                <a:srgbClr val="01316C"/>
              </a:solidFill>
              <a:effectLst/>
              <a:uLnTx/>
              <a:uFillTx/>
              <a:latin typeface="ITC Franklin Gothic Std Book" panose="020B05040305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Cooperative Agreement: W911NF2020027 </a:t>
            </a:r>
          </a:p>
        </p:txBody>
      </p:sp>
      <p:sp>
        <p:nvSpPr>
          <p:cNvPr id="9" name="Title 1">
            <a:extLst>
              <a:ext uri="{FF2B5EF4-FFF2-40B4-BE49-F238E27FC236}">
                <a16:creationId xmlns:a16="http://schemas.microsoft.com/office/drawing/2014/main" id="{B0ADB393-917D-AA4B-BEC1-4894F0E055F0}"/>
              </a:ext>
            </a:extLst>
          </p:cNvPr>
          <p:cNvSpPr txBox="1">
            <a:spLocks/>
          </p:cNvSpPr>
          <p:nvPr/>
        </p:nvSpPr>
        <p:spPr>
          <a:xfrm>
            <a:off x="-1055452" y="1424216"/>
            <a:ext cx="11602994" cy="62288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Bef>
                <a:spcPts val="0"/>
              </a:spcBef>
            </a:pPr>
            <a:r>
              <a:rPr lang="en-US" sz="2400" b="1" dirty="0">
                <a:solidFill>
                  <a:srgbClr val="01316C"/>
                </a:solidFill>
                <a:latin typeface="ITC Franklin Gothic Std Book"/>
              </a:rPr>
              <a:t>Selected Modeling Results</a:t>
            </a:r>
            <a:endParaRPr lang="en-US" sz="2400" dirty="0">
              <a:solidFill>
                <a:srgbClr val="01316C"/>
              </a:solidFill>
              <a:ea typeface="+mj-lt"/>
              <a:cs typeface="+mj-lt"/>
            </a:endParaRPr>
          </a:p>
        </p:txBody>
      </p:sp>
      <p:sp>
        <p:nvSpPr>
          <p:cNvPr id="15" name="TextBox 14">
            <a:extLst>
              <a:ext uri="{FF2B5EF4-FFF2-40B4-BE49-F238E27FC236}">
                <a16:creationId xmlns:a16="http://schemas.microsoft.com/office/drawing/2014/main" id="{360F693A-5CB1-4140-98AB-6C21836D3D99}"/>
              </a:ext>
            </a:extLst>
          </p:cNvPr>
          <p:cNvSpPr txBox="1"/>
          <p:nvPr/>
        </p:nvSpPr>
        <p:spPr>
          <a:xfrm>
            <a:off x="636404" y="5998006"/>
            <a:ext cx="8048435" cy="830997"/>
          </a:xfrm>
          <a:prstGeom prst="rect">
            <a:avLst/>
          </a:prstGeom>
          <a:noFill/>
        </p:spPr>
        <p:txBody>
          <a:bodyPr wrap="square" lIns="91440" tIns="45720" rIns="91440" bIns="45720" rtlCol="0" anchor="t">
            <a:spAutoFit/>
          </a:bodyPr>
          <a:lstStyle/>
          <a:p>
            <a:pPr algn="ctr" defTabSz="914400">
              <a:defRPr/>
            </a:pPr>
            <a:r>
              <a:rPr lang="en-US" sz="1600" dirty="0">
                <a:solidFill>
                  <a:srgbClr val="01316C"/>
                </a:solidFill>
                <a:latin typeface="ITC Franklin Gothic Std Book"/>
              </a:rPr>
              <a:t>Total overall year-to-year transition probabilities between Army Officer ranks as estimated by the </a:t>
            </a:r>
            <a:r>
              <a:rPr lang="en-US" sz="1600" dirty="0">
                <a:ea typeface="+mn-lt"/>
                <a:cs typeface="+mn-lt"/>
              </a:rPr>
              <a:t>Multinomial Logistic Regression (MNL)</a:t>
            </a:r>
            <a:r>
              <a:rPr lang="en-US" sz="1600" dirty="0">
                <a:solidFill>
                  <a:srgbClr val="01316C"/>
                </a:solidFill>
                <a:latin typeface="ITC Franklin Gothic Std Book"/>
                <a:ea typeface="+mn-lt"/>
                <a:cs typeface="+mn-lt"/>
              </a:rPr>
              <a:t>.</a:t>
            </a:r>
            <a:r>
              <a:rPr lang="en-US" sz="1600" dirty="0">
                <a:solidFill>
                  <a:srgbClr val="01316C"/>
                </a:solidFill>
                <a:latin typeface="ITC Franklin Gothic Std Book"/>
              </a:rPr>
              <a:t> Speed of transitions are influenced by covariates; e.g., marital status, selection source. </a:t>
            </a:r>
            <a:endParaRPr lang="en-US" sz="1600" dirty="0">
              <a:solidFill>
                <a:srgbClr val="01316C"/>
              </a:solidFill>
              <a:latin typeface="ITC Franklin Gothic Std Book" panose="020B0504030503020204" pitchFamily="34" charset="0"/>
            </a:endParaRPr>
          </a:p>
        </p:txBody>
      </p:sp>
      <p:pic>
        <p:nvPicPr>
          <p:cNvPr id="16" name="Picture 15">
            <a:extLst>
              <a:ext uri="{FF2B5EF4-FFF2-40B4-BE49-F238E27FC236}">
                <a16:creationId xmlns:a16="http://schemas.microsoft.com/office/drawing/2014/main" id="{A3C33107-EF2A-A448-8742-7913A0F086AE}"/>
              </a:ext>
            </a:extLst>
          </p:cNvPr>
          <p:cNvPicPr>
            <a:picLocks noChangeAspect="1"/>
          </p:cNvPicPr>
          <p:nvPr/>
        </p:nvPicPr>
        <p:blipFill>
          <a:blip r:embed="rId5"/>
          <a:stretch>
            <a:fillRect/>
          </a:stretch>
        </p:blipFill>
        <p:spPr>
          <a:xfrm>
            <a:off x="650721" y="1869292"/>
            <a:ext cx="8196644" cy="2000756"/>
          </a:xfrm>
          <a:prstGeom prst="rect">
            <a:avLst/>
          </a:prstGeom>
        </p:spPr>
      </p:pic>
      <p:pic>
        <p:nvPicPr>
          <p:cNvPr id="17" name="Picture 16">
            <a:extLst>
              <a:ext uri="{FF2B5EF4-FFF2-40B4-BE49-F238E27FC236}">
                <a16:creationId xmlns:a16="http://schemas.microsoft.com/office/drawing/2014/main" id="{4E00D45B-25D1-B448-BE83-FFABBBDAC17C}"/>
              </a:ext>
            </a:extLst>
          </p:cNvPr>
          <p:cNvPicPr>
            <a:picLocks noChangeAspect="1"/>
          </p:cNvPicPr>
          <p:nvPr/>
        </p:nvPicPr>
        <p:blipFill>
          <a:blip r:embed="rId6"/>
          <a:stretch>
            <a:fillRect/>
          </a:stretch>
        </p:blipFill>
        <p:spPr>
          <a:xfrm>
            <a:off x="50025" y="4109719"/>
            <a:ext cx="4495139" cy="1652363"/>
          </a:xfrm>
          <a:prstGeom prst="rect">
            <a:avLst/>
          </a:prstGeom>
        </p:spPr>
      </p:pic>
      <p:pic>
        <p:nvPicPr>
          <p:cNvPr id="18" name="Picture 17">
            <a:extLst>
              <a:ext uri="{FF2B5EF4-FFF2-40B4-BE49-F238E27FC236}">
                <a16:creationId xmlns:a16="http://schemas.microsoft.com/office/drawing/2014/main" id="{F2A0ED73-CA57-E44F-A93C-BA6A1E3C0381}"/>
              </a:ext>
            </a:extLst>
          </p:cNvPr>
          <p:cNvPicPr>
            <a:picLocks noChangeAspect="1"/>
          </p:cNvPicPr>
          <p:nvPr/>
        </p:nvPicPr>
        <p:blipFill>
          <a:blip r:embed="rId7"/>
          <a:stretch>
            <a:fillRect/>
          </a:stretch>
        </p:blipFill>
        <p:spPr>
          <a:xfrm>
            <a:off x="4545164" y="4078366"/>
            <a:ext cx="4406302" cy="1652363"/>
          </a:xfrm>
          <a:prstGeom prst="rect">
            <a:avLst/>
          </a:prstGeom>
        </p:spPr>
      </p:pic>
      <p:sp>
        <p:nvSpPr>
          <p:cNvPr id="19" name="TextBox 18">
            <a:extLst>
              <a:ext uri="{FF2B5EF4-FFF2-40B4-BE49-F238E27FC236}">
                <a16:creationId xmlns:a16="http://schemas.microsoft.com/office/drawing/2014/main" id="{B48DD0E9-1ACE-484C-B819-2759DF38AE0B}"/>
              </a:ext>
            </a:extLst>
          </p:cNvPr>
          <p:cNvSpPr txBox="1"/>
          <p:nvPr/>
        </p:nvSpPr>
        <p:spPr>
          <a:xfrm>
            <a:off x="4674938" y="5713837"/>
            <a:ext cx="4403124" cy="276999"/>
          </a:xfrm>
          <a:prstGeom prst="rect">
            <a:avLst/>
          </a:prstGeom>
          <a:noFill/>
        </p:spPr>
        <p:txBody>
          <a:bodyPr wrap="square" rtlCol="0">
            <a:spAutoFit/>
          </a:bodyPr>
          <a:lstStyle/>
          <a:p>
            <a:pPr algn="ctr"/>
            <a:r>
              <a:rPr lang="en-US" sz="1200" dirty="0">
                <a:solidFill>
                  <a:srgbClr val="002060"/>
                </a:solidFill>
                <a:latin typeface="ITC Franklin Gothic Std Book" panose="020B0504030503020204" pitchFamily="34" charset="0"/>
              </a:rPr>
              <a:t>Reference group for selection source: Direct </a:t>
            </a:r>
            <a:r>
              <a:rPr lang="en-US" sz="1200" dirty="0" err="1">
                <a:solidFill>
                  <a:srgbClr val="002060"/>
                </a:solidFill>
                <a:latin typeface="ITC Franklin Gothic Std Book" panose="020B0504030503020204" pitchFamily="34" charset="0"/>
              </a:rPr>
              <a:t>Commision</a:t>
            </a:r>
            <a:endParaRPr lang="en-US" sz="1200" dirty="0"/>
          </a:p>
        </p:txBody>
      </p:sp>
    </p:spTree>
    <p:extLst>
      <p:ext uri="{BB962C8B-B14F-4D97-AF65-F5344CB8AC3E}">
        <p14:creationId xmlns:p14="http://schemas.microsoft.com/office/powerpoint/2010/main" val="889425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Developing Predictive Models of U.S. Army Career Pathways</a:t>
            </a:r>
            <a:endPar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algn="ctr" defTabSz="914400">
              <a:defRPr/>
            </a:pPr>
            <a:r>
              <a:rPr kumimoji="0" lang="en-US" sz="1800" b="0" i="0" u="none" strike="noStrike" kern="1200" cap="none" spc="0" normalizeH="0" baseline="0" noProof="0" dirty="0">
                <a:ln>
                  <a:noFill/>
                </a:ln>
                <a:solidFill>
                  <a:srgbClr val="01316C"/>
                </a:solidFill>
                <a:effectLst/>
                <a:uLnTx/>
                <a:uFillTx/>
                <a:latin typeface="ITC Franklin Gothic Std Book"/>
              </a:rPr>
              <a:t>Joshua </a:t>
            </a:r>
            <a:r>
              <a:rPr kumimoji="0" lang="en-US" sz="1800" b="0" i="0" u="none" strike="noStrike" kern="1200" cap="none" spc="0" normalizeH="0" baseline="0" noProof="0" dirty="0" err="1">
                <a:ln>
                  <a:noFill/>
                </a:ln>
                <a:solidFill>
                  <a:srgbClr val="01316C"/>
                </a:solidFill>
                <a:effectLst/>
                <a:uLnTx/>
                <a:uFillTx/>
                <a:latin typeface="ITC Franklin Gothic Std Book"/>
              </a:rPr>
              <a:t>Goldstein</a:t>
            </a:r>
            <a:r>
              <a:rPr lang="en-US" dirty="0" err="1">
                <a:solidFill>
                  <a:srgbClr val="01316C"/>
                </a:solidFill>
                <a:latin typeface="ITC Franklin Gothic Std Book"/>
              </a:rPr>
              <a:t>,</a:t>
            </a:r>
            <a:r>
              <a:rPr lang="en-US" dirty="0" err="1">
                <a:solidFill>
                  <a:srgbClr val="01316C"/>
                </a:solidFill>
                <a:ea typeface="+mn-lt"/>
                <a:cs typeface="+mn-lt"/>
              </a:rPr>
              <a:t>Principal</a:t>
            </a:r>
            <a:r>
              <a:rPr lang="en-US" dirty="0">
                <a:solidFill>
                  <a:srgbClr val="01316C"/>
                </a:solidFill>
                <a:ea typeface="+mn-lt"/>
                <a:cs typeface="+mn-lt"/>
              </a:rPr>
              <a:t> Investigator</a:t>
            </a:r>
            <a:endParaRPr lang="en-US" dirty="0">
              <a:ea typeface="+mn-lt"/>
              <a:cs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Cooperative Agreement: W911NF2020027 </a:t>
            </a:r>
          </a:p>
        </p:txBody>
      </p:sp>
      <p:sp>
        <p:nvSpPr>
          <p:cNvPr id="9" name="Title 1">
            <a:extLst>
              <a:ext uri="{FF2B5EF4-FFF2-40B4-BE49-F238E27FC236}">
                <a16:creationId xmlns:a16="http://schemas.microsoft.com/office/drawing/2014/main" id="{B0ADB393-917D-AA4B-BEC1-4894F0E055F0}"/>
              </a:ext>
            </a:extLst>
          </p:cNvPr>
          <p:cNvSpPr txBox="1">
            <a:spLocks/>
          </p:cNvSpPr>
          <p:nvPr/>
        </p:nvSpPr>
        <p:spPr>
          <a:xfrm>
            <a:off x="-1055452" y="1424216"/>
            <a:ext cx="11602994" cy="62288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Bef>
                <a:spcPts val="0"/>
              </a:spcBef>
            </a:pPr>
            <a:r>
              <a:rPr lang="en-US" sz="2400" b="1" dirty="0">
                <a:solidFill>
                  <a:srgbClr val="01316C"/>
                </a:solidFill>
                <a:latin typeface="ITC Franklin Gothic Std Book"/>
              </a:rPr>
              <a:t>Selected Modeling Results</a:t>
            </a:r>
            <a:endParaRPr lang="en-US" sz="2400" dirty="0">
              <a:solidFill>
                <a:srgbClr val="01316C"/>
              </a:solidFill>
              <a:ea typeface="+mj-lt"/>
              <a:cs typeface="+mj-lt"/>
            </a:endParaRPr>
          </a:p>
        </p:txBody>
      </p:sp>
      <p:pic>
        <p:nvPicPr>
          <p:cNvPr id="10" name="Picture 9">
            <a:extLst>
              <a:ext uri="{FF2B5EF4-FFF2-40B4-BE49-F238E27FC236}">
                <a16:creationId xmlns:a16="http://schemas.microsoft.com/office/drawing/2014/main" id="{F96F745E-2E84-424E-9A36-6339C15D5AAE}"/>
              </a:ext>
            </a:extLst>
          </p:cNvPr>
          <p:cNvPicPr>
            <a:picLocks noChangeAspect="1"/>
          </p:cNvPicPr>
          <p:nvPr/>
        </p:nvPicPr>
        <p:blipFill>
          <a:blip r:embed="rId5"/>
          <a:stretch>
            <a:fillRect/>
          </a:stretch>
        </p:blipFill>
        <p:spPr>
          <a:xfrm>
            <a:off x="101957" y="2115508"/>
            <a:ext cx="4557592" cy="1692040"/>
          </a:xfrm>
          <a:prstGeom prst="rect">
            <a:avLst/>
          </a:prstGeom>
        </p:spPr>
      </p:pic>
      <p:pic>
        <p:nvPicPr>
          <p:cNvPr id="12" name="Picture 11">
            <a:extLst>
              <a:ext uri="{FF2B5EF4-FFF2-40B4-BE49-F238E27FC236}">
                <a16:creationId xmlns:a16="http://schemas.microsoft.com/office/drawing/2014/main" id="{AE6F3EB5-7815-0A42-839A-58E121747ADF}"/>
              </a:ext>
            </a:extLst>
          </p:cNvPr>
          <p:cNvPicPr>
            <a:picLocks noChangeAspect="1"/>
          </p:cNvPicPr>
          <p:nvPr/>
        </p:nvPicPr>
        <p:blipFill>
          <a:blip r:embed="rId6"/>
          <a:stretch>
            <a:fillRect/>
          </a:stretch>
        </p:blipFill>
        <p:spPr>
          <a:xfrm>
            <a:off x="4586408" y="2047097"/>
            <a:ext cx="4557592" cy="1789484"/>
          </a:xfrm>
          <a:prstGeom prst="rect">
            <a:avLst/>
          </a:prstGeom>
        </p:spPr>
      </p:pic>
      <p:pic>
        <p:nvPicPr>
          <p:cNvPr id="13" name="Picture 12">
            <a:extLst>
              <a:ext uri="{FF2B5EF4-FFF2-40B4-BE49-F238E27FC236}">
                <a16:creationId xmlns:a16="http://schemas.microsoft.com/office/drawing/2014/main" id="{4EE0159C-41D6-AB49-A6FB-42DDEE1832AD}"/>
              </a:ext>
            </a:extLst>
          </p:cNvPr>
          <p:cNvPicPr>
            <a:picLocks noChangeAspect="1"/>
          </p:cNvPicPr>
          <p:nvPr/>
        </p:nvPicPr>
        <p:blipFill>
          <a:blip r:embed="rId7"/>
          <a:stretch>
            <a:fillRect/>
          </a:stretch>
        </p:blipFill>
        <p:spPr>
          <a:xfrm>
            <a:off x="101957" y="4054616"/>
            <a:ext cx="4557593" cy="1751867"/>
          </a:xfrm>
          <a:prstGeom prst="rect">
            <a:avLst/>
          </a:prstGeom>
        </p:spPr>
      </p:pic>
      <p:pic>
        <p:nvPicPr>
          <p:cNvPr id="14" name="Picture 13">
            <a:extLst>
              <a:ext uri="{FF2B5EF4-FFF2-40B4-BE49-F238E27FC236}">
                <a16:creationId xmlns:a16="http://schemas.microsoft.com/office/drawing/2014/main" id="{3FA34635-5976-9C4E-B9E1-656766A3ECB5}"/>
              </a:ext>
            </a:extLst>
          </p:cNvPr>
          <p:cNvPicPr>
            <a:picLocks noChangeAspect="1"/>
          </p:cNvPicPr>
          <p:nvPr/>
        </p:nvPicPr>
        <p:blipFill>
          <a:blip r:embed="rId8"/>
          <a:stretch>
            <a:fillRect/>
          </a:stretch>
        </p:blipFill>
        <p:spPr>
          <a:xfrm>
            <a:off x="4586408" y="4076794"/>
            <a:ext cx="4557593" cy="1729689"/>
          </a:xfrm>
          <a:prstGeom prst="rect">
            <a:avLst/>
          </a:prstGeom>
        </p:spPr>
      </p:pic>
      <p:sp>
        <p:nvSpPr>
          <p:cNvPr id="15" name="TextBox 14">
            <a:extLst>
              <a:ext uri="{FF2B5EF4-FFF2-40B4-BE49-F238E27FC236}">
                <a16:creationId xmlns:a16="http://schemas.microsoft.com/office/drawing/2014/main" id="{360F693A-5CB1-4140-98AB-6C21836D3D99}"/>
              </a:ext>
            </a:extLst>
          </p:cNvPr>
          <p:cNvSpPr txBox="1"/>
          <p:nvPr/>
        </p:nvSpPr>
        <p:spPr>
          <a:xfrm>
            <a:off x="636404" y="6026640"/>
            <a:ext cx="8048435" cy="830997"/>
          </a:xfrm>
          <a:prstGeom prst="rect">
            <a:avLst/>
          </a:prstGeom>
          <a:noFill/>
        </p:spPr>
        <p:txBody>
          <a:bodyPr wrap="square" lIns="91440" tIns="45720" rIns="91440" bIns="45720" rtlCol="0" anchor="t">
            <a:spAutoFit/>
          </a:bodyPr>
          <a:lstStyle/>
          <a:p>
            <a:pPr algn="ctr"/>
            <a:r>
              <a:rPr lang="en-US" sz="1600" dirty="0">
                <a:solidFill>
                  <a:srgbClr val="01316C"/>
                </a:solidFill>
                <a:latin typeface="ITC Franklin Gothic Std Book"/>
              </a:rPr>
              <a:t>Higher age at accession, number of deployments, and incentives at accession are associated with faster promotions. “Bad papers” (e.g., Article 15, Letters of Reprimand) are associated with slower time to promotion.</a:t>
            </a:r>
          </a:p>
        </p:txBody>
      </p:sp>
    </p:spTree>
    <p:extLst>
      <p:ext uri="{BB962C8B-B14F-4D97-AF65-F5344CB8AC3E}">
        <p14:creationId xmlns:p14="http://schemas.microsoft.com/office/powerpoint/2010/main" val="412836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7E5FAA0-2594-D947-94F0-8F908FAA6FF1}"/>
              </a:ext>
            </a:extLst>
          </p:cNvPr>
          <p:cNvCxnSpPr>
            <a:cxnSpLocks noChangeShapeType="1"/>
          </p:cNvCxnSpPr>
          <p:nvPr/>
        </p:nvCxnSpPr>
        <p:spPr bwMode="auto">
          <a:xfrm>
            <a:off x="0" y="1295400"/>
            <a:ext cx="9144000" cy="0"/>
          </a:xfrm>
          <a:prstGeom prst="line">
            <a:avLst/>
          </a:prstGeom>
          <a:noFill/>
          <a:ln w="25400">
            <a:solidFill>
              <a:srgbClr val="E46C0A"/>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pic>
        <p:nvPicPr>
          <p:cNvPr id="7" name="Picture 6">
            <a:extLst>
              <a:ext uri="{FF2B5EF4-FFF2-40B4-BE49-F238E27FC236}">
                <a16:creationId xmlns:a16="http://schemas.microsoft.com/office/drawing/2014/main" id="{CC1F0D0F-6399-6441-B129-89B25D06D67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082" y="145390"/>
            <a:ext cx="1097280" cy="1097280"/>
          </a:xfrm>
          <a:prstGeom prst="rect">
            <a:avLst/>
          </a:prstGeom>
        </p:spPr>
      </p:pic>
      <p:pic>
        <p:nvPicPr>
          <p:cNvPr id="5" name="Picture 4">
            <a:extLst>
              <a:ext uri="{FF2B5EF4-FFF2-40B4-BE49-F238E27FC236}">
                <a16:creationId xmlns:a16="http://schemas.microsoft.com/office/drawing/2014/main" id="{295A3C8F-3886-7242-949C-8354D9AFEE0B}"/>
              </a:ext>
            </a:extLst>
          </p:cNvPr>
          <p:cNvPicPr>
            <a:picLocks noChangeAspect="1"/>
          </p:cNvPicPr>
          <p:nvPr/>
        </p:nvPicPr>
        <p:blipFill rotWithShape="1">
          <a:blip r:embed="rId4">
            <a:extLst>
              <a:ext uri="{28A0092B-C50C-407E-A947-70E740481C1C}">
                <a14:useLocalDpi xmlns:a14="http://schemas.microsoft.com/office/drawing/2010/main"/>
              </a:ext>
            </a:extLst>
          </a:blip>
          <a:srcRect r="78330"/>
          <a:stretch/>
        </p:blipFill>
        <p:spPr>
          <a:xfrm>
            <a:off x="8152187" y="183433"/>
            <a:ext cx="914400" cy="1021194"/>
          </a:xfrm>
          <a:prstGeom prst="rect">
            <a:avLst/>
          </a:prstGeom>
        </p:spPr>
      </p:pic>
      <p:sp>
        <p:nvSpPr>
          <p:cNvPr id="2" name="Rectangle 1">
            <a:extLst>
              <a:ext uri="{FF2B5EF4-FFF2-40B4-BE49-F238E27FC236}">
                <a16:creationId xmlns:a16="http://schemas.microsoft.com/office/drawing/2014/main" id="{A77CF1A0-A89B-3A49-8943-EA9CE0BCD865}"/>
              </a:ext>
            </a:extLst>
          </p:cNvPr>
          <p:cNvSpPr/>
          <p:nvPr/>
        </p:nvSpPr>
        <p:spPr>
          <a:xfrm>
            <a:off x="992222" y="190306"/>
            <a:ext cx="7334655" cy="100027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Developing Predictive Models of U.S. Army Career Pathways</a:t>
            </a:r>
            <a:endPar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endParaRPr>
          </a:p>
          <a:p>
            <a:pPr algn="ctr" defTabSz="914400">
              <a:defRPr/>
            </a:pPr>
            <a:r>
              <a:rPr kumimoji="0" lang="en-US" sz="1800" b="0" i="0" u="none" strike="noStrike" kern="1200" cap="none" spc="0" normalizeH="0" baseline="0" noProof="0" dirty="0">
                <a:ln>
                  <a:noFill/>
                </a:ln>
                <a:solidFill>
                  <a:srgbClr val="01316C"/>
                </a:solidFill>
                <a:effectLst/>
                <a:uLnTx/>
                <a:uFillTx/>
                <a:latin typeface="ITC Franklin Gothic Std Book"/>
              </a:rPr>
              <a:t>Joshua Goldstein</a:t>
            </a:r>
            <a:r>
              <a:rPr lang="en-US" dirty="0">
                <a:solidFill>
                  <a:srgbClr val="01316C"/>
                </a:solidFill>
                <a:latin typeface="ITC Franklin Gothic Std Book"/>
              </a:rPr>
              <a:t>, Pr</a:t>
            </a:r>
            <a:r>
              <a:rPr lang="en-US" dirty="0">
                <a:solidFill>
                  <a:srgbClr val="01316C"/>
                </a:solidFill>
                <a:latin typeface="ITC Franklin Gothic Std Book"/>
                <a:ea typeface="+mn-lt"/>
                <a:cs typeface="+mn-lt"/>
              </a:rPr>
              <a:t>incipal</a:t>
            </a:r>
            <a:r>
              <a:rPr lang="en-US" dirty="0">
                <a:solidFill>
                  <a:srgbClr val="01316C"/>
                </a:solidFill>
                <a:latin typeface="ITC Franklin Gothic Std Book"/>
              </a:rPr>
              <a:t> Investigator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1316C"/>
                </a:solidFill>
                <a:effectLst/>
                <a:uLnTx/>
                <a:uFillTx/>
                <a:latin typeface="ITC Franklin Gothic Std Book" panose="020B0504030503020204" pitchFamily="34" charset="0"/>
                <a:ea typeface="+mn-ea"/>
                <a:cs typeface="+mn-cs"/>
              </a:rPr>
              <a:t>Cooperative Agreement: W911NF2020027 </a:t>
            </a:r>
          </a:p>
        </p:txBody>
      </p:sp>
      <p:sp>
        <p:nvSpPr>
          <p:cNvPr id="8" name="Content Placeholder 2">
            <a:extLst>
              <a:ext uri="{FF2B5EF4-FFF2-40B4-BE49-F238E27FC236}">
                <a16:creationId xmlns:a16="http://schemas.microsoft.com/office/drawing/2014/main" id="{B5D8FFE9-C34D-954B-9CAD-6A2ACAD5E326}"/>
              </a:ext>
            </a:extLst>
          </p:cNvPr>
          <p:cNvSpPr txBox="1">
            <a:spLocks/>
          </p:cNvSpPr>
          <p:nvPr/>
        </p:nvSpPr>
        <p:spPr>
          <a:xfrm>
            <a:off x="579967" y="2084046"/>
            <a:ext cx="7845576" cy="459671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000" b="0" i="0" u="none" strike="noStrike" kern="1200" cap="none" spc="0" normalizeH="0" baseline="0" noProof="0" dirty="0">
                <a:ln>
                  <a:noFill/>
                </a:ln>
                <a:solidFill>
                  <a:srgbClr val="002060"/>
                </a:solidFill>
                <a:effectLst/>
                <a:uLnTx/>
                <a:uFillTx/>
                <a:latin typeface="ITC Franklin Gothic Std Book"/>
              </a:rPr>
              <a:t>Continue to build on this framework using administrative data on Army Officers in the PDE.</a:t>
            </a:r>
          </a:p>
          <a:p>
            <a:pPr marL="228600" marR="0" lvl="0" indent="-228600" algn="l" defTabSz="914400" rtl="0" eaLnBrk="1" fontAlgn="auto" latinLnBrk="0" hangingPunct="1">
              <a:lnSpc>
                <a:spcPct val="110000"/>
              </a:lnSpc>
              <a:spcBef>
                <a:spcPts val="1000"/>
              </a:spcBef>
              <a:spcAft>
                <a:spcPts val="0"/>
              </a:spcAft>
              <a:buClrTx/>
              <a:buSzTx/>
              <a:buFont typeface="Arial"/>
              <a:buChar char="•"/>
              <a:tabLst/>
              <a:defRPr/>
            </a:pPr>
            <a:r>
              <a:rPr kumimoji="0" lang="en-US" sz="2000" b="0" i="0" u="none" strike="noStrike" kern="1200" cap="none" spc="0" normalizeH="0" baseline="0" noProof="0" dirty="0">
                <a:ln>
                  <a:noFill/>
                </a:ln>
                <a:solidFill>
                  <a:srgbClr val="002060"/>
                </a:solidFill>
                <a:effectLst/>
                <a:uLnTx/>
                <a:uFillTx/>
                <a:latin typeface="ITC Franklin Gothic Std Book"/>
              </a:rPr>
              <a:t>Define career states using detailed duty position descriptions from Officer Evaluation Reports. This allows us to go beyond rank and MOS.</a:t>
            </a:r>
            <a:endParaRPr lang="en-US" sz="2000" b="0" i="0" u="none" strike="noStrike" kern="1200" cap="none" spc="0" normalizeH="0" baseline="0" noProof="0" dirty="0">
              <a:ln>
                <a:noFill/>
              </a:ln>
              <a:solidFill>
                <a:srgbClr val="002060"/>
              </a:solidFill>
              <a:effectLst/>
              <a:uLnTx/>
              <a:uFillTx/>
              <a:latin typeface="ITC Franklin Gothic Std Book"/>
            </a:endParaRPr>
          </a:p>
          <a:p>
            <a:pPr marL="0" indent="0">
              <a:lnSpc>
                <a:spcPct val="110000"/>
              </a:lnSpc>
              <a:buNone/>
              <a:defRPr/>
            </a:pPr>
            <a:r>
              <a:rPr lang="en-US" sz="2000" b="1" dirty="0">
                <a:solidFill>
                  <a:srgbClr val="002060"/>
                </a:solidFill>
                <a:latin typeface="ITC Franklin Gothic Std Book"/>
              </a:rPr>
              <a:t>Proposed Year 4 project extensions:</a:t>
            </a:r>
          </a:p>
          <a:p>
            <a:pPr>
              <a:lnSpc>
                <a:spcPct val="110000"/>
              </a:lnSpc>
              <a:defRPr/>
            </a:pPr>
            <a:r>
              <a:rPr lang="en-US" sz="2000" dirty="0">
                <a:solidFill>
                  <a:srgbClr val="002060"/>
                </a:solidFill>
                <a:latin typeface="ITC Franklin Gothic Std Book"/>
              </a:rPr>
              <a:t>Apply this modeling framework to the Army enlisted population.</a:t>
            </a:r>
          </a:p>
          <a:p>
            <a:pPr>
              <a:lnSpc>
                <a:spcPct val="110000"/>
              </a:lnSpc>
              <a:defRPr/>
            </a:pPr>
            <a:r>
              <a:rPr lang="en-US" sz="2000" dirty="0">
                <a:solidFill>
                  <a:srgbClr val="002060"/>
                </a:solidFill>
                <a:latin typeface="ITC Franklin Gothic Std Book"/>
              </a:rPr>
              <a:t>Build in data on recruiting stations and the influence of the recruiting process on career pathways.</a:t>
            </a:r>
            <a:endParaRPr lang="en-US" sz="1600" dirty="0">
              <a:solidFill>
                <a:srgbClr val="002060"/>
              </a:solidFill>
              <a:latin typeface="ITC Franklin Gothic Std Book"/>
            </a:endParaRPr>
          </a:p>
          <a:p>
            <a:pPr>
              <a:lnSpc>
                <a:spcPct val="110000"/>
              </a:lnSpc>
              <a:defRPr/>
            </a:pPr>
            <a:endParaRPr lang="en-US" sz="2000" b="0" i="0" u="none" strike="noStrike" kern="1200" cap="none" spc="0" normalizeH="0" baseline="0" noProof="0" dirty="0">
              <a:ln>
                <a:noFill/>
              </a:ln>
              <a:solidFill>
                <a:srgbClr val="002060"/>
              </a:solidFill>
              <a:effectLst/>
              <a:uLnTx/>
              <a:uFillTx/>
              <a:latin typeface="ITC Franklin Gothic Std Book"/>
            </a:endParaRPr>
          </a:p>
        </p:txBody>
      </p:sp>
      <p:sp>
        <p:nvSpPr>
          <p:cNvPr id="9" name="Title 1">
            <a:extLst>
              <a:ext uri="{FF2B5EF4-FFF2-40B4-BE49-F238E27FC236}">
                <a16:creationId xmlns:a16="http://schemas.microsoft.com/office/drawing/2014/main" id="{B0ADB393-917D-AA4B-BEC1-4894F0E055F0}"/>
              </a:ext>
            </a:extLst>
          </p:cNvPr>
          <p:cNvSpPr txBox="1">
            <a:spLocks/>
          </p:cNvSpPr>
          <p:nvPr/>
        </p:nvSpPr>
        <p:spPr>
          <a:xfrm>
            <a:off x="-1141949" y="1386174"/>
            <a:ext cx="11602994" cy="62288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00000"/>
              </a:lnSpc>
              <a:spcBef>
                <a:spcPts val="0"/>
              </a:spcBef>
            </a:pPr>
            <a:r>
              <a:rPr lang="en-US" sz="2400" b="1" dirty="0">
                <a:solidFill>
                  <a:srgbClr val="01316C"/>
                </a:solidFill>
                <a:latin typeface="ITC Franklin Gothic Std Book"/>
              </a:rPr>
              <a:t>Current/Next Steps</a:t>
            </a:r>
            <a:endParaRPr lang="en-US" sz="2400" dirty="0">
              <a:solidFill>
                <a:srgbClr val="01316C"/>
              </a:solidFill>
              <a:ea typeface="+mj-lt"/>
              <a:cs typeface="+mj-lt"/>
            </a:endParaRPr>
          </a:p>
        </p:txBody>
      </p:sp>
    </p:spTree>
    <p:extLst>
      <p:ext uri="{BB962C8B-B14F-4D97-AF65-F5344CB8AC3E}">
        <p14:creationId xmlns:p14="http://schemas.microsoft.com/office/powerpoint/2010/main" val="10587103"/>
      </p:ext>
    </p:extLst>
  </p:cSld>
  <p:clrMapOvr>
    <a:masterClrMapping/>
  </p:clrMapOvr>
</p:sld>
</file>

<file path=ppt/theme/theme1.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3.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4.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5.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6.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7.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B02636-F385-4B8C-AB21-A35BD495AB16}"/>
</file>

<file path=customXml/itemProps2.xml><?xml version="1.0" encoding="utf-8"?>
<ds:datastoreItem xmlns:ds="http://schemas.openxmlformats.org/officeDocument/2006/customXml" ds:itemID="{0F92EF6C-D6BB-4608-BA35-E518DFB13D6B}">
  <ds:schemaRefs>
    <ds:schemaRef ds:uri="http://purl.org/dc/terms/"/>
    <ds:schemaRef ds:uri="http://schemas.microsoft.com/office/2006/metadata/propertie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5ba80a41-9917-4a22-8f13-cb051ddce64c"/>
    <ds:schemaRef ds:uri="7a2657dd-b8a5-4c99-8d51-b0b9d254c989"/>
  </ds:schemaRefs>
</ds:datastoreItem>
</file>

<file path=customXml/itemProps3.xml><?xml version="1.0" encoding="utf-8"?>
<ds:datastoreItem xmlns:ds="http://schemas.openxmlformats.org/officeDocument/2006/customXml" ds:itemID="{5FC8BCE4-E7A4-4F71-BE85-274BB623D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4974</TotalTime>
  <Words>644</Words>
  <Application>Microsoft Office PowerPoint</Application>
  <PresentationFormat>On-screen Show (4:3)</PresentationFormat>
  <Paragraphs>79</Paragraphs>
  <Slides>7</Slides>
  <Notes>7</Notes>
  <HiddenSlides>0</HiddenSlides>
  <MMClips>0</MMClips>
  <ScaleCrop>false</ScaleCrop>
  <HeadingPairs>
    <vt:vector size="4" baseType="variant">
      <vt:variant>
        <vt:lpstr>Theme</vt:lpstr>
      </vt:variant>
      <vt:variant>
        <vt:i4>8</vt:i4>
      </vt:variant>
      <vt:variant>
        <vt:lpstr>Slide Titles</vt:lpstr>
      </vt:variant>
      <vt:variant>
        <vt:i4>7</vt:i4>
      </vt:variant>
    </vt:vector>
  </HeadingPairs>
  <TitlesOfParts>
    <vt:vector size="15" baseType="lpstr">
      <vt:lpstr>Title Page 2</vt:lpstr>
      <vt:lpstr>Image Small Placeholder</vt:lpstr>
      <vt:lpstr>1_Image Small Placeholder</vt:lpstr>
      <vt:lpstr>Title Page 4</vt:lpstr>
      <vt:lpstr>Quote</vt:lpstr>
      <vt:lpstr>1_Title Page 4</vt:lpstr>
      <vt:lpstr>2_Quote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Stephanie Shipp</dc:creator>
  <cp:keywords/>
  <dc:description/>
  <cp:lastModifiedBy>Schroeder, Joanna (js2mr)</cp:lastModifiedBy>
  <cp:revision>336</cp:revision>
  <cp:lastPrinted>2019-04-02T11:35:42Z</cp:lastPrinted>
  <dcterms:created xsi:type="dcterms:W3CDTF">2018-11-22T14:02:12Z</dcterms:created>
  <dcterms:modified xsi:type="dcterms:W3CDTF">2022-11-02T13:28:48Z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